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3"/>
    <p:restoredTop sz="94681"/>
  </p:normalViewPr>
  <p:slideViewPr>
    <p:cSldViewPr snapToGrid="0" snapToObjects="1">
      <p:cViewPr varScale="1">
        <p:scale>
          <a:sx n="185" d="100"/>
          <a:sy n="185" d="100"/>
        </p:scale>
        <p:origin x="1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large white building&#10;&#10;Description automatically generated">
            <a:extLst>
              <a:ext uri="{FF2B5EF4-FFF2-40B4-BE49-F238E27FC236}">
                <a16:creationId xmlns:a16="http://schemas.microsoft.com/office/drawing/2014/main" id="{1FA741C5-EA67-4F4A-B303-887A692346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5353" b="10349"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C94159C-DC82-ED41-BE48-932762F662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19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DEFE12-87A5-F245-8C0D-6EC89B8AE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04BDC-8186-C549-B925-D3E8E2E891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F6B12-2CCC-2840-8D91-5B4436C5E1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DB854-4797-FB4B-AB68-F0BF1BF8E29C}" type="datetimeFigureOut">
              <a:rPr lang="en-US" smtClean="0"/>
              <a:t>1/31/20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3C782-04B4-D244-8FCD-DA8504C904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106E0-7A2D-624E-B2DC-9C5CBB211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D3F14-C6B0-8B42-88FB-564FFB197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8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aphic 4">
            <a:extLst>
              <a:ext uri="{FF2B5EF4-FFF2-40B4-BE49-F238E27FC236}">
                <a16:creationId xmlns:a16="http://schemas.microsoft.com/office/drawing/2014/main" id="{D4BD3586-50D5-AC4A-8D22-322EFE363E3A}"/>
              </a:ext>
            </a:extLst>
          </p:cNvPr>
          <p:cNvGrpSpPr/>
          <p:nvPr/>
        </p:nvGrpSpPr>
        <p:grpSpPr>
          <a:xfrm>
            <a:off x="594476" y="941019"/>
            <a:ext cx="822900" cy="458925"/>
            <a:chOff x="3961912" y="362440"/>
            <a:chExt cx="469899" cy="262059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91B4CB8-5E3C-5F41-8123-74440A3B81CF}"/>
                </a:ext>
              </a:extLst>
            </p:cNvPr>
            <p:cNvSpPr/>
            <p:nvPr/>
          </p:nvSpPr>
          <p:spPr>
            <a:xfrm>
              <a:off x="3976596" y="371368"/>
              <a:ext cx="278460" cy="246182"/>
            </a:xfrm>
            <a:custGeom>
              <a:avLst/>
              <a:gdLst>
                <a:gd name="connsiteX0" fmla="*/ 261833 w 278460"/>
                <a:gd name="connsiteY0" fmla="*/ 246182 h 246182"/>
                <a:gd name="connsiteX1" fmla="*/ 16627 w 278460"/>
                <a:gd name="connsiteY1" fmla="*/ 246182 h 246182"/>
                <a:gd name="connsiteX2" fmla="*/ 0 w 278460"/>
                <a:gd name="connsiteY2" fmla="*/ 229555 h 246182"/>
                <a:gd name="connsiteX3" fmla="*/ 0 w 278460"/>
                <a:gd name="connsiteY3" fmla="*/ 16627 h 246182"/>
                <a:gd name="connsiteX4" fmla="*/ 16627 w 278460"/>
                <a:gd name="connsiteY4" fmla="*/ 0 h 246182"/>
                <a:gd name="connsiteX5" fmla="*/ 261833 w 278460"/>
                <a:gd name="connsiteY5" fmla="*/ 0 h 246182"/>
                <a:gd name="connsiteX6" fmla="*/ 278461 w 278460"/>
                <a:gd name="connsiteY6" fmla="*/ 16627 h 246182"/>
                <a:gd name="connsiteX7" fmla="*/ 278461 w 278460"/>
                <a:gd name="connsiteY7" fmla="*/ 229555 h 246182"/>
                <a:gd name="connsiteX8" fmla="*/ 261833 w 278460"/>
                <a:gd name="connsiteY8" fmla="*/ 246182 h 24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460" h="246182">
                  <a:moveTo>
                    <a:pt x="261833" y="246182"/>
                  </a:moveTo>
                  <a:lnTo>
                    <a:pt x="16627" y="246182"/>
                  </a:lnTo>
                  <a:cubicBezTo>
                    <a:pt x="7446" y="246182"/>
                    <a:pt x="0" y="238736"/>
                    <a:pt x="0" y="229555"/>
                  </a:cubicBezTo>
                  <a:lnTo>
                    <a:pt x="0" y="16627"/>
                  </a:lnTo>
                  <a:cubicBezTo>
                    <a:pt x="0" y="7446"/>
                    <a:pt x="7446" y="0"/>
                    <a:pt x="16627" y="0"/>
                  </a:cubicBezTo>
                  <a:lnTo>
                    <a:pt x="261833" y="0"/>
                  </a:lnTo>
                  <a:cubicBezTo>
                    <a:pt x="271015" y="0"/>
                    <a:pt x="278461" y="7446"/>
                    <a:pt x="278461" y="16627"/>
                  </a:cubicBezTo>
                  <a:lnTo>
                    <a:pt x="278461" y="229555"/>
                  </a:lnTo>
                  <a:cubicBezTo>
                    <a:pt x="278461" y="238736"/>
                    <a:pt x="271015" y="246182"/>
                    <a:pt x="261833" y="246182"/>
                  </a:cubicBezTo>
                  <a:close/>
                </a:path>
              </a:pathLst>
            </a:custGeom>
            <a:solidFill>
              <a:schemeClr val="bg2"/>
            </a:solidFill>
            <a:ln w="89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383CC101-6168-E243-BA73-BE08AEA37564}"/>
                </a:ext>
              </a:extLst>
            </p:cNvPr>
            <p:cNvSpPr/>
            <p:nvPr/>
          </p:nvSpPr>
          <p:spPr>
            <a:xfrm>
              <a:off x="3961912" y="362440"/>
              <a:ext cx="469899" cy="262059"/>
            </a:xfrm>
            <a:custGeom>
              <a:avLst/>
              <a:gdLst>
                <a:gd name="connsiteX0" fmla="*/ 426389 w 469899"/>
                <a:gd name="connsiteY0" fmla="*/ 0 h 262059"/>
                <a:gd name="connsiteX1" fmla="*/ 43511 w 469899"/>
                <a:gd name="connsiteY1" fmla="*/ 0 h 262059"/>
                <a:gd name="connsiteX2" fmla="*/ 0 w 469899"/>
                <a:gd name="connsiteY2" fmla="*/ 39707 h 262059"/>
                <a:gd name="connsiteX3" fmla="*/ 0 w 469899"/>
                <a:gd name="connsiteY3" fmla="*/ 222353 h 262059"/>
                <a:gd name="connsiteX4" fmla="*/ 43511 w 469899"/>
                <a:gd name="connsiteY4" fmla="*/ 262059 h 262059"/>
                <a:gd name="connsiteX5" fmla="*/ 426389 w 469899"/>
                <a:gd name="connsiteY5" fmla="*/ 262059 h 262059"/>
                <a:gd name="connsiteX6" fmla="*/ 469900 w 469899"/>
                <a:gd name="connsiteY6" fmla="*/ 222353 h 262059"/>
                <a:gd name="connsiteX7" fmla="*/ 469900 w 469899"/>
                <a:gd name="connsiteY7" fmla="*/ 39707 h 262059"/>
                <a:gd name="connsiteX8" fmla="*/ 426389 w 469899"/>
                <a:gd name="connsiteY8" fmla="*/ 0 h 262059"/>
                <a:gd name="connsiteX9" fmla="*/ 17404 w 469899"/>
                <a:gd name="connsiteY9" fmla="*/ 222353 h 262059"/>
                <a:gd name="connsiteX10" fmla="*/ 17404 w 469899"/>
                <a:gd name="connsiteY10" fmla="*/ 39707 h 262059"/>
                <a:gd name="connsiteX11" fmla="*/ 43511 w 469899"/>
                <a:gd name="connsiteY11" fmla="*/ 15886 h 262059"/>
                <a:gd name="connsiteX12" fmla="*/ 287163 w 469899"/>
                <a:gd name="connsiteY12" fmla="*/ 15886 h 262059"/>
                <a:gd name="connsiteX13" fmla="*/ 287163 w 469899"/>
                <a:gd name="connsiteY13" fmla="*/ 246182 h 262059"/>
                <a:gd name="connsiteX14" fmla="*/ 43511 w 469899"/>
                <a:gd name="connsiteY14" fmla="*/ 246182 h 262059"/>
                <a:gd name="connsiteX15" fmla="*/ 17404 w 469899"/>
                <a:gd name="connsiteY15" fmla="*/ 222353 h 262059"/>
                <a:gd name="connsiteX16" fmla="*/ 452495 w 469899"/>
                <a:gd name="connsiteY16" fmla="*/ 222353 h 262059"/>
                <a:gd name="connsiteX17" fmla="*/ 426389 w 469899"/>
                <a:gd name="connsiteY17" fmla="*/ 246173 h 262059"/>
                <a:gd name="connsiteX18" fmla="*/ 304567 w 469899"/>
                <a:gd name="connsiteY18" fmla="*/ 246173 h 262059"/>
                <a:gd name="connsiteX19" fmla="*/ 304567 w 469899"/>
                <a:gd name="connsiteY19" fmla="*/ 15886 h 262059"/>
                <a:gd name="connsiteX20" fmla="*/ 426389 w 469899"/>
                <a:gd name="connsiteY20" fmla="*/ 15886 h 262059"/>
                <a:gd name="connsiteX21" fmla="*/ 452495 w 469899"/>
                <a:gd name="connsiteY21" fmla="*/ 39707 h 262059"/>
                <a:gd name="connsiteX22" fmla="*/ 452495 w 469899"/>
                <a:gd name="connsiteY22" fmla="*/ 222353 h 26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69899" h="262059">
                  <a:moveTo>
                    <a:pt x="426389" y="0"/>
                  </a:moveTo>
                  <a:lnTo>
                    <a:pt x="43511" y="0"/>
                  </a:lnTo>
                  <a:cubicBezTo>
                    <a:pt x="19519" y="0"/>
                    <a:pt x="0" y="17811"/>
                    <a:pt x="0" y="39707"/>
                  </a:cubicBezTo>
                  <a:lnTo>
                    <a:pt x="0" y="222353"/>
                  </a:lnTo>
                  <a:cubicBezTo>
                    <a:pt x="0" y="244248"/>
                    <a:pt x="19519" y="262059"/>
                    <a:pt x="43511" y="262059"/>
                  </a:cubicBezTo>
                  <a:lnTo>
                    <a:pt x="426389" y="262059"/>
                  </a:lnTo>
                  <a:cubicBezTo>
                    <a:pt x="450381" y="262059"/>
                    <a:pt x="469900" y="244248"/>
                    <a:pt x="469900" y="222353"/>
                  </a:cubicBezTo>
                  <a:lnTo>
                    <a:pt x="469900" y="39707"/>
                  </a:lnTo>
                  <a:cubicBezTo>
                    <a:pt x="469900" y="17811"/>
                    <a:pt x="450381" y="0"/>
                    <a:pt x="426389" y="0"/>
                  </a:cubicBezTo>
                  <a:close/>
                  <a:moveTo>
                    <a:pt x="17404" y="222353"/>
                  </a:moveTo>
                  <a:lnTo>
                    <a:pt x="17404" y="39707"/>
                  </a:lnTo>
                  <a:cubicBezTo>
                    <a:pt x="17404" y="26567"/>
                    <a:pt x="29116" y="15886"/>
                    <a:pt x="43511" y="15886"/>
                  </a:cubicBezTo>
                  <a:lnTo>
                    <a:pt x="287163" y="15886"/>
                  </a:lnTo>
                  <a:lnTo>
                    <a:pt x="287163" y="246182"/>
                  </a:lnTo>
                  <a:lnTo>
                    <a:pt x="43511" y="246182"/>
                  </a:lnTo>
                  <a:cubicBezTo>
                    <a:pt x="29116" y="246173"/>
                    <a:pt x="17404" y="235492"/>
                    <a:pt x="17404" y="222353"/>
                  </a:cubicBezTo>
                  <a:close/>
                  <a:moveTo>
                    <a:pt x="452495" y="222353"/>
                  </a:moveTo>
                  <a:cubicBezTo>
                    <a:pt x="452495" y="235492"/>
                    <a:pt x="440784" y="246173"/>
                    <a:pt x="426389" y="246173"/>
                  </a:cubicBezTo>
                  <a:lnTo>
                    <a:pt x="304567" y="246173"/>
                  </a:lnTo>
                  <a:lnTo>
                    <a:pt x="304567" y="15886"/>
                  </a:lnTo>
                  <a:lnTo>
                    <a:pt x="426389" y="15886"/>
                  </a:lnTo>
                  <a:cubicBezTo>
                    <a:pt x="440784" y="15886"/>
                    <a:pt x="452495" y="26576"/>
                    <a:pt x="452495" y="39707"/>
                  </a:cubicBezTo>
                  <a:lnTo>
                    <a:pt x="452495" y="222353"/>
                  </a:lnTo>
                  <a:close/>
                </a:path>
              </a:pathLst>
            </a:custGeom>
            <a:solidFill>
              <a:schemeClr val="accent1"/>
            </a:solidFill>
            <a:ln w="89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aphic 11">
            <a:extLst>
              <a:ext uri="{FF2B5EF4-FFF2-40B4-BE49-F238E27FC236}">
                <a16:creationId xmlns:a16="http://schemas.microsoft.com/office/drawing/2014/main" id="{E05181B4-5CE2-2E44-9E8A-D57C6216D9AE}"/>
              </a:ext>
            </a:extLst>
          </p:cNvPr>
          <p:cNvGrpSpPr/>
          <p:nvPr/>
        </p:nvGrpSpPr>
        <p:grpSpPr>
          <a:xfrm>
            <a:off x="2483276" y="568191"/>
            <a:ext cx="1108405" cy="1108405"/>
            <a:chOff x="2773680" y="449653"/>
            <a:chExt cx="1272540" cy="1272540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148542C3-553E-474E-9C82-DBFD59555DFC}"/>
                </a:ext>
              </a:extLst>
            </p:cNvPr>
            <p:cNvSpPr/>
            <p:nvPr/>
          </p:nvSpPr>
          <p:spPr>
            <a:xfrm>
              <a:off x="3648551" y="1264873"/>
              <a:ext cx="119300" cy="119300"/>
            </a:xfrm>
            <a:custGeom>
              <a:avLst/>
              <a:gdLst>
                <a:gd name="connsiteX0" fmla="*/ 59650 w 119300"/>
                <a:gd name="connsiteY0" fmla="*/ 0 h 119300"/>
                <a:gd name="connsiteX1" fmla="*/ 0 w 119300"/>
                <a:gd name="connsiteY1" fmla="*/ 59650 h 119300"/>
                <a:gd name="connsiteX2" fmla="*/ 59650 w 119300"/>
                <a:gd name="connsiteY2" fmla="*/ 119301 h 119300"/>
                <a:gd name="connsiteX3" fmla="*/ 119301 w 119300"/>
                <a:gd name="connsiteY3" fmla="*/ 59650 h 119300"/>
                <a:gd name="connsiteX4" fmla="*/ 59650 w 119300"/>
                <a:gd name="connsiteY4" fmla="*/ 0 h 11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300" h="119300">
                  <a:moveTo>
                    <a:pt x="59650" y="0"/>
                  </a:moveTo>
                  <a:cubicBezTo>
                    <a:pt x="26705" y="0"/>
                    <a:pt x="0" y="26705"/>
                    <a:pt x="0" y="59650"/>
                  </a:cubicBezTo>
                  <a:cubicBezTo>
                    <a:pt x="0" y="92595"/>
                    <a:pt x="26705" y="119301"/>
                    <a:pt x="59650" y="119301"/>
                  </a:cubicBezTo>
                  <a:cubicBezTo>
                    <a:pt x="92595" y="119301"/>
                    <a:pt x="119301" y="92595"/>
                    <a:pt x="119301" y="59650"/>
                  </a:cubicBezTo>
                  <a:cubicBezTo>
                    <a:pt x="119301" y="26705"/>
                    <a:pt x="92595" y="0"/>
                    <a:pt x="59650" y="0"/>
                  </a:cubicBezTo>
                  <a:close/>
                </a:path>
              </a:pathLst>
            </a:custGeom>
            <a:solidFill>
              <a:schemeClr val="bg2"/>
            </a:solidFill>
            <a:ln w="197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2613DBDE-471B-6C4B-BFA6-92AD8C4375E8}"/>
                </a:ext>
              </a:extLst>
            </p:cNvPr>
            <p:cNvSpPr/>
            <p:nvPr/>
          </p:nvSpPr>
          <p:spPr>
            <a:xfrm>
              <a:off x="2892980" y="628603"/>
              <a:ext cx="835104" cy="795337"/>
            </a:xfrm>
            <a:custGeom>
              <a:avLst/>
              <a:gdLst>
                <a:gd name="connsiteX0" fmla="*/ 39767 w 835104"/>
                <a:gd name="connsiteY0" fmla="*/ 656153 h 795337"/>
                <a:gd name="connsiteX1" fmla="*/ 39767 w 835104"/>
                <a:gd name="connsiteY1" fmla="*/ 616387 h 795337"/>
                <a:gd name="connsiteX2" fmla="*/ 39767 w 835104"/>
                <a:gd name="connsiteY2" fmla="*/ 59650 h 795337"/>
                <a:gd name="connsiteX3" fmla="*/ 59650 w 835104"/>
                <a:gd name="connsiteY3" fmla="*/ 39767 h 795337"/>
                <a:gd name="connsiteX4" fmla="*/ 775454 w 835104"/>
                <a:gd name="connsiteY4" fmla="*/ 39767 h 795337"/>
                <a:gd name="connsiteX5" fmla="*/ 795338 w 835104"/>
                <a:gd name="connsiteY5" fmla="*/ 59650 h 795337"/>
                <a:gd name="connsiteX6" fmla="*/ 795338 w 835104"/>
                <a:gd name="connsiteY6" fmla="*/ 437436 h 795337"/>
                <a:gd name="connsiteX7" fmla="*/ 835104 w 835104"/>
                <a:gd name="connsiteY7" fmla="*/ 437436 h 795337"/>
                <a:gd name="connsiteX8" fmla="*/ 835104 w 835104"/>
                <a:gd name="connsiteY8" fmla="*/ 59650 h 795337"/>
                <a:gd name="connsiteX9" fmla="*/ 775454 w 835104"/>
                <a:gd name="connsiteY9" fmla="*/ 0 h 795337"/>
                <a:gd name="connsiteX10" fmla="*/ 59650 w 835104"/>
                <a:gd name="connsiteY10" fmla="*/ 0 h 795337"/>
                <a:gd name="connsiteX11" fmla="*/ 0 w 835104"/>
                <a:gd name="connsiteY11" fmla="*/ 59650 h 795337"/>
                <a:gd name="connsiteX12" fmla="*/ 0 w 835104"/>
                <a:gd name="connsiteY12" fmla="*/ 616387 h 795337"/>
                <a:gd name="connsiteX13" fmla="*/ 0 w 835104"/>
                <a:gd name="connsiteY13" fmla="*/ 656153 h 795337"/>
                <a:gd name="connsiteX14" fmla="*/ 0 w 835104"/>
                <a:gd name="connsiteY14" fmla="*/ 735687 h 795337"/>
                <a:gd name="connsiteX15" fmla="*/ 59650 w 835104"/>
                <a:gd name="connsiteY15" fmla="*/ 795338 h 795337"/>
                <a:gd name="connsiteX16" fmla="*/ 556736 w 835104"/>
                <a:gd name="connsiteY16" fmla="*/ 795338 h 795337"/>
                <a:gd name="connsiteX17" fmla="*/ 556736 w 835104"/>
                <a:gd name="connsiteY17" fmla="*/ 755571 h 795337"/>
                <a:gd name="connsiteX18" fmla="*/ 59650 w 835104"/>
                <a:gd name="connsiteY18" fmla="*/ 755571 h 795337"/>
                <a:gd name="connsiteX19" fmla="*/ 39767 w 835104"/>
                <a:gd name="connsiteY19" fmla="*/ 735687 h 795337"/>
                <a:gd name="connsiteX20" fmla="*/ 39767 w 835104"/>
                <a:gd name="connsiteY20" fmla="*/ 712145 h 795337"/>
                <a:gd name="connsiteX21" fmla="*/ 59650 w 835104"/>
                <a:gd name="connsiteY21" fmla="*/ 715804 h 795337"/>
                <a:gd name="connsiteX22" fmla="*/ 556736 w 835104"/>
                <a:gd name="connsiteY22" fmla="*/ 715804 h 795337"/>
                <a:gd name="connsiteX23" fmla="*/ 556736 w 835104"/>
                <a:gd name="connsiteY23" fmla="*/ 676037 h 795337"/>
                <a:gd name="connsiteX24" fmla="*/ 59650 w 835104"/>
                <a:gd name="connsiteY24" fmla="*/ 676037 h 795337"/>
                <a:gd name="connsiteX25" fmla="*/ 39767 w 835104"/>
                <a:gd name="connsiteY25" fmla="*/ 656153 h 795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35104" h="795337">
                  <a:moveTo>
                    <a:pt x="39767" y="656153"/>
                  </a:moveTo>
                  <a:lnTo>
                    <a:pt x="39767" y="616387"/>
                  </a:lnTo>
                  <a:lnTo>
                    <a:pt x="39767" y="59650"/>
                  </a:lnTo>
                  <a:cubicBezTo>
                    <a:pt x="39767" y="48675"/>
                    <a:pt x="48675" y="39767"/>
                    <a:pt x="59650" y="39767"/>
                  </a:cubicBezTo>
                  <a:lnTo>
                    <a:pt x="775454" y="39767"/>
                  </a:lnTo>
                  <a:cubicBezTo>
                    <a:pt x="786430" y="39767"/>
                    <a:pt x="795338" y="48675"/>
                    <a:pt x="795338" y="59650"/>
                  </a:cubicBezTo>
                  <a:lnTo>
                    <a:pt x="795338" y="437436"/>
                  </a:lnTo>
                  <a:lnTo>
                    <a:pt x="835104" y="437436"/>
                  </a:lnTo>
                  <a:lnTo>
                    <a:pt x="835104" y="59650"/>
                  </a:lnTo>
                  <a:cubicBezTo>
                    <a:pt x="835104" y="26763"/>
                    <a:pt x="808341" y="0"/>
                    <a:pt x="775454" y="0"/>
                  </a:cubicBezTo>
                  <a:lnTo>
                    <a:pt x="59650" y="0"/>
                  </a:lnTo>
                  <a:cubicBezTo>
                    <a:pt x="26763" y="0"/>
                    <a:pt x="0" y="26763"/>
                    <a:pt x="0" y="59650"/>
                  </a:cubicBezTo>
                  <a:lnTo>
                    <a:pt x="0" y="616387"/>
                  </a:lnTo>
                  <a:lnTo>
                    <a:pt x="0" y="656153"/>
                  </a:lnTo>
                  <a:lnTo>
                    <a:pt x="0" y="735687"/>
                  </a:lnTo>
                  <a:cubicBezTo>
                    <a:pt x="0" y="768574"/>
                    <a:pt x="26763" y="795338"/>
                    <a:pt x="59650" y="795338"/>
                  </a:cubicBezTo>
                  <a:lnTo>
                    <a:pt x="556736" y="795338"/>
                  </a:lnTo>
                  <a:lnTo>
                    <a:pt x="556736" y="755571"/>
                  </a:lnTo>
                  <a:lnTo>
                    <a:pt x="59650" y="755571"/>
                  </a:lnTo>
                  <a:cubicBezTo>
                    <a:pt x="48675" y="755571"/>
                    <a:pt x="39767" y="746663"/>
                    <a:pt x="39767" y="735687"/>
                  </a:cubicBezTo>
                  <a:lnTo>
                    <a:pt x="39767" y="712145"/>
                  </a:lnTo>
                  <a:cubicBezTo>
                    <a:pt x="39767" y="714372"/>
                    <a:pt x="52651" y="715804"/>
                    <a:pt x="59650" y="715804"/>
                  </a:cubicBezTo>
                  <a:lnTo>
                    <a:pt x="556736" y="715804"/>
                  </a:lnTo>
                  <a:lnTo>
                    <a:pt x="556736" y="676037"/>
                  </a:lnTo>
                  <a:lnTo>
                    <a:pt x="59650" y="676037"/>
                  </a:lnTo>
                  <a:cubicBezTo>
                    <a:pt x="48675" y="676037"/>
                    <a:pt x="39767" y="667129"/>
                    <a:pt x="39767" y="656153"/>
                  </a:cubicBezTo>
                  <a:close/>
                </a:path>
              </a:pathLst>
            </a:custGeom>
            <a:solidFill>
              <a:schemeClr val="accent1"/>
            </a:solidFill>
            <a:ln w="197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387F49E1-C573-904C-85E2-E487057F074D}"/>
                </a:ext>
              </a:extLst>
            </p:cNvPr>
            <p:cNvSpPr/>
            <p:nvPr/>
          </p:nvSpPr>
          <p:spPr>
            <a:xfrm>
              <a:off x="3489483" y="1105806"/>
              <a:ext cx="437435" cy="437435"/>
            </a:xfrm>
            <a:custGeom>
              <a:avLst/>
              <a:gdLst>
                <a:gd name="connsiteX0" fmla="*/ 397669 w 437435"/>
                <a:gd name="connsiteY0" fmla="*/ 159068 h 437435"/>
                <a:gd name="connsiteX1" fmla="*/ 388065 w 437435"/>
                <a:gd name="connsiteY1" fmla="*/ 159068 h 437435"/>
                <a:gd name="connsiteX2" fmla="*/ 380490 w 437435"/>
                <a:gd name="connsiteY2" fmla="*/ 141411 h 437435"/>
                <a:gd name="connsiteX3" fmla="*/ 387449 w 437435"/>
                <a:gd name="connsiteY3" fmla="*/ 134551 h 437435"/>
                <a:gd name="connsiteX4" fmla="*/ 387449 w 437435"/>
                <a:gd name="connsiteY4" fmla="*/ 78500 h 437435"/>
                <a:gd name="connsiteX5" fmla="*/ 359333 w 437435"/>
                <a:gd name="connsiteY5" fmla="*/ 50742 h 437435"/>
                <a:gd name="connsiteX6" fmla="*/ 331198 w 437435"/>
                <a:gd name="connsiteY6" fmla="*/ 39767 h 437435"/>
                <a:gd name="connsiteX7" fmla="*/ 331159 w 437435"/>
                <a:gd name="connsiteY7" fmla="*/ 39767 h 437435"/>
                <a:gd name="connsiteX8" fmla="*/ 303083 w 437435"/>
                <a:gd name="connsiteY8" fmla="*/ 50723 h 437435"/>
                <a:gd name="connsiteX9" fmla="*/ 295746 w 437435"/>
                <a:gd name="connsiteY9" fmla="*/ 57364 h 437435"/>
                <a:gd name="connsiteX10" fmla="*/ 278368 w 437435"/>
                <a:gd name="connsiteY10" fmla="*/ 50146 h 437435"/>
                <a:gd name="connsiteX11" fmla="*/ 278368 w 437435"/>
                <a:gd name="connsiteY11" fmla="*/ 39767 h 437435"/>
                <a:gd name="connsiteX12" fmla="*/ 238601 w 437435"/>
                <a:gd name="connsiteY12" fmla="*/ 0 h 437435"/>
                <a:gd name="connsiteX13" fmla="*/ 198834 w 437435"/>
                <a:gd name="connsiteY13" fmla="*/ 0 h 437435"/>
                <a:gd name="connsiteX14" fmla="*/ 159068 w 437435"/>
                <a:gd name="connsiteY14" fmla="*/ 39767 h 437435"/>
                <a:gd name="connsiteX15" fmla="*/ 159068 w 437435"/>
                <a:gd name="connsiteY15" fmla="*/ 50146 h 437435"/>
                <a:gd name="connsiteX16" fmla="*/ 141689 w 437435"/>
                <a:gd name="connsiteY16" fmla="*/ 57702 h 437435"/>
                <a:gd name="connsiteX17" fmla="*/ 134372 w 437435"/>
                <a:gd name="connsiteY17" fmla="*/ 50723 h 437435"/>
                <a:gd name="connsiteX18" fmla="*/ 106277 w 437435"/>
                <a:gd name="connsiteY18" fmla="*/ 39767 h 437435"/>
                <a:gd name="connsiteX19" fmla="*/ 106237 w 437435"/>
                <a:gd name="connsiteY19" fmla="*/ 39767 h 437435"/>
                <a:gd name="connsiteX20" fmla="*/ 78122 w 437435"/>
                <a:gd name="connsiteY20" fmla="*/ 50723 h 437435"/>
                <a:gd name="connsiteX21" fmla="*/ 50007 w 437435"/>
                <a:gd name="connsiteY21" fmla="*/ 78142 h 437435"/>
                <a:gd name="connsiteX22" fmla="*/ 50007 w 437435"/>
                <a:gd name="connsiteY22" fmla="*/ 134372 h 437435"/>
                <a:gd name="connsiteX23" fmla="*/ 56966 w 437435"/>
                <a:gd name="connsiteY23" fmla="*/ 141332 h 437435"/>
                <a:gd name="connsiteX24" fmla="*/ 49371 w 437435"/>
                <a:gd name="connsiteY24" fmla="*/ 159068 h 437435"/>
                <a:gd name="connsiteX25" fmla="*/ 39767 w 437435"/>
                <a:gd name="connsiteY25" fmla="*/ 159068 h 437435"/>
                <a:gd name="connsiteX26" fmla="*/ 0 w 437435"/>
                <a:gd name="connsiteY26" fmla="*/ 198834 h 437435"/>
                <a:gd name="connsiteX27" fmla="*/ 0 w 437435"/>
                <a:gd name="connsiteY27" fmla="*/ 238601 h 437435"/>
                <a:gd name="connsiteX28" fmla="*/ 39767 w 437435"/>
                <a:gd name="connsiteY28" fmla="*/ 278368 h 437435"/>
                <a:gd name="connsiteX29" fmla="*/ 49371 w 437435"/>
                <a:gd name="connsiteY29" fmla="*/ 278368 h 437435"/>
                <a:gd name="connsiteX30" fmla="*/ 56946 w 437435"/>
                <a:gd name="connsiteY30" fmla="*/ 296045 h 437435"/>
                <a:gd name="connsiteX31" fmla="*/ 49987 w 437435"/>
                <a:gd name="connsiteY31" fmla="*/ 302904 h 437435"/>
                <a:gd name="connsiteX32" fmla="*/ 49987 w 437435"/>
                <a:gd name="connsiteY32" fmla="*/ 358956 h 437435"/>
                <a:gd name="connsiteX33" fmla="*/ 78102 w 437435"/>
                <a:gd name="connsiteY33" fmla="*/ 386713 h 437435"/>
                <a:gd name="connsiteX34" fmla="*/ 106217 w 437435"/>
                <a:gd name="connsiteY34" fmla="*/ 397649 h 437435"/>
                <a:gd name="connsiteX35" fmla="*/ 106257 w 437435"/>
                <a:gd name="connsiteY35" fmla="*/ 397649 h 437435"/>
                <a:gd name="connsiteX36" fmla="*/ 134333 w 437435"/>
                <a:gd name="connsiteY36" fmla="*/ 386713 h 437435"/>
                <a:gd name="connsiteX37" fmla="*/ 141670 w 437435"/>
                <a:gd name="connsiteY37" fmla="*/ 380092 h 437435"/>
                <a:gd name="connsiteX38" fmla="*/ 159068 w 437435"/>
                <a:gd name="connsiteY38" fmla="*/ 387309 h 437435"/>
                <a:gd name="connsiteX39" fmla="*/ 159068 w 437435"/>
                <a:gd name="connsiteY39" fmla="*/ 397669 h 437435"/>
                <a:gd name="connsiteX40" fmla="*/ 198834 w 437435"/>
                <a:gd name="connsiteY40" fmla="*/ 437436 h 437435"/>
                <a:gd name="connsiteX41" fmla="*/ 238601 w 437435"/>
                <a:gd name="connsiteY41" fmla="*/ 437436 h 437435"/>
                <a:gd name="connsiteX42" fmla="*/ 278368 w 437435"/>
                <a:gd name="connsiteY42" fmla="*/ 397669 h 437435"/>
                <a:gd name="connsiteX43" fmla="*/ 278368 w 437435"/>
                <a:gd name="connsiteY43" fmla="*/ 387309 h 437435"/>
                <a:gd name="connsiteX44" fmla="*/ 295746 w 437435"/>
                <a:gd name="connsiteY44" fmla="*/ 379754 h 437435"/>
                <a:gd name="connsiteX45" fmla="*/ 303063 w 437435"/>
                <a:gd name="connsiteY45" fmla="*/ 386713 h 437435"/>
                <a:gd name="connsiteX46" fmla="*/ 331159 w 437435"/>
                <a:gd name="connsiteY46" fmla="*/ 397669 h 437435"/>
                <a:gd name="connsiteX47" fmla="*/ 331198 w 437435"/>
                <a:gd name="connsiteY47" fmla="*/ 397669 h 437435"/>
                <a:gd name="connsiteX48" fmla="*/ 359314 w 437435"/>
                <a:gd name="connsiteY48" fmla="*/ 386733 h 437435"/>
                <a:gd name="connsiteX49" fmla="*/ 387429 w 437435"/>
                <a:gd name="connsiteY49" fmla="*/ 359333 h 437435"/>
                <a:gd name="connsiteX50" fmla="*/ 387429 w 437435"/>
                <a:gd name="connsiteY50" fmla="*/ 303103 h 437435"/>
                <a:gd name="connsiteX51" fmla="*/ 380470 w 437435"/>
                <a:gd name="connsiteY51" fmla="*/ 296144 h 437435"/>
                <a:gd name="connsiteX52" fmla="*/ 388065 w 437435"/>
                <a:gd name="connsiteY52" fmla="*/ 278368 h 437435"/>
                <a:gd name="connsiteX53" fmla="*/ 397669 w 437435"/>
                <a:gd name="connsiteY53" fmla="*/ 278368 h 437435"/>
                <a:gd name="connsiteX54" fmla="*/ 437436 w 437435"/>
                <a:gd name="connsiteY54" fmla="*/ 238601 h 437435"/>
                <a:gd name="connsiteX55" fmla="*/ 437436 w 437435"/>
                <a:gd name="connsiteY55" fmla="*/ 198834 h 437435"/>
                <a:gd name="connsiteX56" fmla="*/ 397669 w 437435"/>
                <a:gd name="connsiteY56" fmla="*/ 159068 h 437435"/>
                <a:gd name="connsiteX57" fmla="*/ 397669 w 437435"/>
                <a:gd name="connsiteY57" fmla="*/ 238601 h 437435"/>
                <a:gd name="connsiteX58" fmla="*/ 356112 w 437435"/>
                <a:gd name="connsiteY58" fmla="*/ 238601 h 437435"/>
                <a:gd name="connsiteX59" fmla="*/ 353050 w 437435"/>
                <a:gd name="connsiteY59" fmla="*/ 254766 h 437435"/>
                <a:gd name="connsiteX60" fmla="*/ 340345 w 437435"/>
                <a:gd name="connsiteY60" fmla="*/ 286202 h 437435"/>
                <a:gd name="connsiteX61" fmla="*/ 330681 w 437435"/>
                <a:gd name="connsiteY61" fmla="*/ 302546 h 437435"/>
                <a:gd name="connsiteX62" fmla="*/ 359314 w 437435"/>
                <a:gd name="connsiteY62" fmla="*/ 331179 h 437435"/>
                <a:gd name="connsiteX63" fmla="*/ 331198 w 437435"/>
                <a:gd name="connsiteY63" fmla="*/ 359294 h 437435"/>
                <a:gd name="connsiteX64" fmla="*/ 302546 w 437435"/>
                <a:gd name="connsiteY64" fmla="*/ 330681 h 437435"/>
                <a:gd name="connsiteX65" fmla="*/ 289284 w 437435"/>
                <a:gd name="connsiteY65" fmla="*/ 338516 h 437435"/>
                <a:gd name="connsiteX66" fmla="*/ 253534 w 437435"/>
                <a:gd name="connsiteY66" fmla="*/ 353309 h 437435"/>
                <a:gd name="connsiteX67" fmla="*/ 238601 w 437435"/>
                <a:gd name="connsiteY67" fmla="*/ 357166 h 437435"/>
                <a:gd name="connsiteX68" fmla="*/ 238601 w 437435"/>
                <a:gd name="connsiteY68" fmla="*/ 397669 h 437435"/>
                <a:gd name="connsiteX69" fmla="*/ 198834 w 437435"/>
                <a:gd name="connsiteY69" fmla="*/ 397669 h 437435"/>
                <a:gd name="connsiteX70" fmla="*/ 198834 w 437435"/>
                <a:gd name="connsiteY70" fmla="*/ 357166 h 437435"/>
                <a:gd name="connsiteX71" fmla="*/ 183902 w 437435"/>
                <a:gd name="connsiteY71" fmla="*/ 353329 h 437435"/>
                <a:gd name="connsiteX72" fmla="*/ 148152 w 437435"/>
                <a:gd name="connsiteY72" fmla="*/ 338535 h 437435"/>
                <a:gd name="connsiteX73" fmla="*/ 134889 w 437435"/>
                <a:gd name="connsiteY73" fmla="*/ 330701 h 437435"/>
                <a:gd name="connsiteX74" fmla="*/ 106237 w 437435"/>
                <a:gd name="connsiteY74" fmla="*/ 359314 h 437435"/>
                <a:gd name="connsiteX75" fmla="*/ 78122 w 437435"/>
                <a:gd name="connsiteY75" fmla="*/ 331198 h 437435"/>
                <a:gd name="connsiteX76" fmla="*/ 106754 w 437435"/>
                <a:gd name="connsiteY76" fmla="*/ 302566 h 437435"/>
                <a:gd name="connsiteX77" fmla="*/ 97091 w 437435"/>
                <a:gd name="connsiteY77" fmla="*/ 286222 h 437435"/>
                <a:gd name="connsiteX78" fmla="*/ 84385 w 437435"/>
                <a:gd name="connsiteY78" fmla="*/ 254786 h 437435"/>
                <a:gd name="connsiteX79" fmla="*/ 81323 w 437435"/>
                <a:gd name="connsiteY79" fmla="*/ 238601 h 437435"/>
                <a:gd name="connsiteX80" fmla="*/ 39767 w 437435"/>
                <a:gd name="connsiteY80" fmla="*/ 238601 h 437435"/>
                <a:gd name="connsiteX81" fmla="*/ 39767 w 437435"/>
                <a:gd name="connsiteY81" fmla="*/ 198834 h 437435"/>
                <a:gd name="connsiteX82" fmla="*/ 81323 w 437435"/>
                <a:gd name="connsiteY82" fmla="*/ 198834 h 437435"/>
                <a:gd name="connsiteX83" fmla="*/ 84385 w 437435"/>
                <a:gd name="connsiteY83" fmla="*/ 182669 h 437435"/>
                <a:gd name="connsiteX84" fmla="*/ 97071 w 437435"/>
                <a:gd name="connsiteY84" fmla="*/ 151313 h 437435"/>
                <a:gd name="connsiteX85" fmla="*/ 106754 w 437435"/>
                <a:gd name="connsiteY85" fmla="*/ 134889 h 437435"/>
                <a:gd name="connsiteX86" fmla="*/ 78122 w 437435"/>
                <a:gd name="connsiteY86" fmla="*/ 106277 h 437435"/>
                <a:gd name="connsiteX87" fmla="*/ 106237 w 437435"/>
                <a:gd name="connsiteY87" fmla="*/ 78162 h 437435"/>
                <a:gd name="connsiteX88" fmla="*/ 134889 w 437435"/>
                <a:gd name="connsiteY88" fmla="*/ 106774 h 437435"/>
                <a:gd name="connsiteX89" fmla="*/ 148152 w 437435"/>
                <a:gd name="connsiteY89" fmla="*/ 98940 h 437435"/>
                <a:gd name="connsiteX90" fmla="*/ 183902 w 437435"/>
                <a:gd name="connsiteY90" fmla="*/ 84147 h 437435"/>
                <a:gd name="connsiteX91" fmla="*/ 198834 w 437435"/>
                <a:gd name="connsiteY91" fmla="*/ 80289 h 437435"/>
                <a:gd name="connsiteX92" fmla="*/ 198834 w 437435"/>
                <a:gd name="connsiteY92" fmla="*/ 39767 h 437435"/>
                <a:gd name="connsiteX93" fmla="*/ 238601 w 437435"/>
                <a:gd name="connsiteY93" fmla="*/ 39767 h 437435"/>
                <a:gd name="connsiteX94" fmla="*/ 238601 w 437435"/>
                <a:gd name="connsiteY94" fmla="*/ 80289 h 437435"/>
                <a:gd name="connsiteX95" fmla="*/ 253534 w 437435"/>
                <a:gd name="connsiteY95" fmla="*/ 84127 h 437435"/>
                <a:gd name="connsiteX96" fmla="*/ 289284 w 437435"/>
                <a:gd name="connsiteY96" fmla="*/ 98920 h 437435"/>
                <a:gd name="connsiteX97" fmla="*/ 302546 w 437435"/>
                <a:gd name="connsiteY97" fmla="*/ 106754 h 437435"/>
                <a:gd name="connsiteX98" fmla="*/ 331198 w 437435"/>
                <a:gd name="connsiteY98" fmla="*/ 78142 h 437435"/>
                <a:gd name="connsiteX99" fmla="*/ 359314 w 437435"/>
                <a:gd name="connsiteY99" fmla="*/ 106257 h 437435"/>
                <a:gd name="connsiteX100" fmla="*/ 330681 w 437435"/>
                <a:gd name="connsiteY100" fmla="*/ 134869 h 437435"/>
                <a:gd name="connsiteX101" fmla="*/ 340365 w 437435"/>
                <a:gd name="connsiteY101" fmla="*/ 151293 h 437435"/>
                <a:gd name="connsiteX102" fmla="*/ 353050 w 437435"/>
                <a:gd name="connsiteY102" fmla="*/ 182649 h 437435"/>
                <a:gd name="connsiteX103" fmla="*/ 356112 w 437435"/>
                <a:gd name="connsiteY103" fmla="*/ 198834 h 437435"/>
                <a:gd name="connsiteX104" fmla="*/ 397669 w 437435"/>
                <a:gd name="connsiteY104" fmla="*/ 198834 h 437435"/>
                <a:gd name="connsiteX105" fmla="*/ 397669 w 437435"/>
                <a:gd name="connsiteY105" fmla="*/ 238601 h 437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437435" h="437435">
                  <a:moveTo>
                    <a:pt x="397669" y="159068"/>
                  </a:moveTo>
                  <a:lnTo>
                    <a:pt x="388065" y="159068"/>
                  </a:lnTo>
                  <a:cubicBezTo>
                    <a:pt x="385838" y="159068"/>
                    <a:pt x="383253" y="146561"/>
                    <a:pt x="380490" y="141411"/>
                  </a:cubicBezTo>
                  <a:lnTo>
                    <a:pt x="387449" y="134551"/>
                  </a:lnTo>
                  <a:cubicBezTo>
                    <a:pt x="402958" y="119062"/>
                    <a:pt x="402958" y="93989"/>
                    <a:pt x="387449" y="78500"/>
                  </a:cubicBezTo>
                  <a:lnTo>
                    <a:pt x="359333" y="50742"/>
                  </a:lnTo>
                  <a:cubicBezTo>
                    <a:pt x="351798" y="43207"/>
                    <a:pt x="341816" y="39767"/>
                    <a:pt x="331198" y="39767"/>
                  </a:cubicBezTo>
                  <a:lnTo>
                    <a:pt x="331159" y="39767"/>
                  </a:lnTo>
                  <a:cubicBezTo>
                    <a:pt x="320541" y="39767"/>
                    <a:pt x="310559" y="43227"/>
                    <a:pt x="303083" y="50723"/>
                  </a:cubicBezTo>
                  <a:lnTo>
                    <a:pt x="295746" y="57364"/>
                  </a:lnTo>
                  <a:cubicBezTo>
                    <a:pt x="290099" y="54660"/>
                    <a:pt x="278368" y="52254"/>
                    <a:pt x="278368" y="50146"/>
                  </a:cubicBezTo>
                  <a:lnTo>
                    <a:pt x="278368" y="39767"/>
                  </a:lnTo>
                  <a:cubicBezTo>
                    <a:pt x="278368" y="17835"/>
                    <a:pt x="260533" y="0"/>
                    <a:pt x="238601" y="0"/>
                  </a:cubicBezTo>
                  <a:lnTo>
                    <a:pt x="198834" y="0"/>
                  </a:lnTo>
                  <a:cubicBezTo>
                    <a:pt x="176903" y="0"/>
                    <a:pt x="159068" y="17835"/>
                    <a:pt x="159068" y="39767"/>
                  </a:cubicBezTo>
                  <a:lnTo>
                    <a:pt x="159068" y="50146"/>
                  </a:lnTo>
                  <a:cubicBezTo>
                    <a:pt x="159068" y="52234"/>
                    <a:pt x="147336" y="54998"/>
                    <a:pt x="141689" y="57702"/>
                  </a:cubicBezTo>
                  <a:lnTo>
                    <a:pt x="134372" y="50723"/>
                  </a:lnTo>
                  <a:cubicBezTo>
                    <a:pt x="126876" y="43227"/>
                    <a:pt x="116895" y="39767"/>
                    <a:pt x="106277" y="39767"/>
                  </a:cubicBezTo>
                  <a:lnTo>
                    <a:pt x="106237" y="39767"/>
                  </a:lnTo>
                  <a:cubicBezTo>
                    <a:pt x="95619" y="39767"/>
                    <a:pt x="85638" y="43207"/>
                    <a:pt x="78122" y="50723"/>
                  </a:cubicBezTo>
                  <a:lnTo>
                    <a:pt x="50007" y="78142"/>
                  </a:lnTo>
                  <a:cubicBezTo>
                    <a:pt x="34498" y="93631"/>
                    <a:pt x="34498" y="118883"/>
                    <a:pt x="50007" y="134372"/>
                  </a:cubicBezTo>
                  <a:lnTo>
                    <a:pt x="56966" y="141332"/>
                  </a:lnTo>
                  <a:cubicBezTo>
                    <a:pt x="54202" y="146461"/>
                    <a:pt x="51617" y="159068"/>
                    <a:pt x="49371" y="159068"/>
                  </a:cubicBezTo>
                  <a:lnTo>
                    <a:pt x="39767" y="159068"/>
                  </a:lnTo>
                  <a:cubicBezTo>
                    <a:pt x="17835" y="159068"/>
                    <a:pt x="0" y="176903"/>
                    <a:pt x="0" y="198834"/>
                  </a:cubicBezTo>
                  <a:lnTo>
                    <a:pt x="0" y="238601"/>
                  </a:lnTo>
                  <a:cubicBezTo>
                    <a:pt x="0" y="260533"/>
                    <a:pt x="17835" y="278368"/>
                    <a:pt x="39767" y="278368"/>
                  </a:cubicBezTo>
                  <a:lnTo>
                    <a:pt x="49371" y="278368"/>
                  </a:lnTo>
                  <a:cubicBezTo>
                    <a:pt x="51598" y="278368"/>
                    <a:pt x="54182" y="290875"/>
                    <a:pt x="56946" y="296045"/>
                  </a:cubicBezTo>
                  <a:lnTo>
                    <a:pt x="49987" y="302904"/>
                  </a:lnTo>
                  <a:cubicBezTo>
                    <a:pt x="34478" y="318394"/>
                    <a:pt x="34478" y="343466"/>
                    <a:pt x="49987" y="358956"/>
                  </a:cubicBezTo>
                  <a:lnTo>
                    <a:pt x="78102" y="386713"/>
                  </a:lnTo>
                  <a:cubicBezTo>
                    <a:pt x="85618" y="394229"/>
                    <a:pt x="95600" y="397649"/>
                    <a:pt x="106217" y="397649"/>
                  </a:cubicBezTo>
                  <a:lnTo>
                    <a:pt x="106257" y="397649"/>
                  </a:lnTo>
                  <a:cubicBezTo>
                    <a:pt x="116875" y="397649"/>
                    <a:pt x="126856" y="394209"/>
                    <a:pt x="134333" y="386713"/>
                  </a:cubicBezTo>
                  <a:lnTo>
                    <a:pt x="141670" y="380092"/>
                  </a:lnTo>
                  <a:cubicBezTo>
                    <a:pt x="147336" y="382796"/>
                    <a:pt x="159068" y="385202"/>
                    <a:pt x="159068" y="387309"/>
                  </a:cubicBezTo>
                  <a:lnTo>
                    <a:pt x="159068" y="397669"/>
                  </a:lnTo>
                  <a:cubicBezTo>
                    <a:pt x="159068" y="419600"/>
                    <a:pt x="176903" y="437436"/>
                    <a:pt x="198834" y="437436"/>
                  </a:cubicBezTo>
                  <a:lnTo>
                    <a:pt x="238601" y="437436"/>
                  </a:lnTo>
                  <a:cubicBezTo>
                    <a:pt x="260533" y="437436"/>
                    <a:pt x="278368" y="419600"/>
                    <a:pt x="278368" y="397669"/>
                  </a:cubicBezTo>
                  <a:lnTo>
                    <a:pt x="278368" y="387309"/>
                  </a:lnTo>
                  <a:cubicBezTo>
                    <a:pt x="278368" y="385222"/>
                    <a:pt x="290099" y="382458"/>
                    <a:pt x="295746" y="379754"/>
                  </a:cubicBezTo>
                  <a:lnTo>
                    <a:pt x="303063" y="386713"/>
                  </a:lnTo>
                  <a:cubicBezTo>
                    <a:pt x="310559" y="394229"/>
                    <a:pt x="320541" y="397669"/>
                    <a:pt x="331159" y="397669"/>
                  </a:cubicBezTo>
                  <a:lnTo>
                    <a:pt x="331198" y="397669"/>
                  </a:lnTo>
                  <a:cubicBezTo>
                    <a:pt x="341816" y="397669"/>
                    <a:pt x="351798" y="394249"/>
                    <a:pt x="359314" y="386733"/>
                  </a:cubicBezTo>
                  <a:lnTo>
                    <a:pt x="387429" y="359333"/>
                  </a:lnTo>
                  <a:cubicBezTo>
                    <a:pt x="402938" y="343844"/>
                    <a:pt x="402938" y="318592"/>
                    <a:pt x="387429" y="303103"/>
                  </a:cubicBezTo>
                  <a:lnTo>
                    <a:pt x="380470" y="296144"/>
                  </a:lnTo>
                  <a:cubicBezTo>
                    <a:pt x="383233" y="290974"/>
                    <a:pt x="385818" y="278368"/>
                    <a:pt x="388065" y="278368"/>
                  </a:cubicBezTo>
                  <a:lnTo>
                    <a:pt x="397669" y="278368"/>
                  </a:lnTo>
                  <a:cubicBezTo>
                    <a:pt x="419600" y="278368"/>
                    <a:pt x="437436" y="260533"/>
                    <a:pt x="437436" y="238601"/>
                  </a:cubicBezTo>
                  <a:lnTo>
                    <a:pt x="437436" y="198834"/>
                  </a:lnTo>
                  <a:cubicBezTo>
                    <a:pt x="437436" y="176903"/>
                    <a:pt x="419600" y="159068"/>
                    <a:pt x="397669" y="159068"/>
                  </a:cubicBezTo>
                  <a:close/>
                  <a:moveTo>
                    <a:pt x="397669" y="238601"/>
                  </a:moveTo>
                  <a:lnTo>
                    <a:pt x="356112" y="238601"/>
                  </a:lnTo>
                  <a:lnTo>
                    <a:pt x="353050" y="254766"/>
                  </a:lnTo>
                  <a:cubicBezTo>
                    <a:pt x="350227" y="269580"/>
                    <a:pt x="346529" y="275843"/>
                    <a:pt x="340345" y="286202"/>
                  </a:cubicBezTo>
                  <a:lnTo>
                    <a:pt x="330681" y="302546"/>
                  </a:lnTo>
                  <a:lnTo>
                    <a:pt x="359314" y="331179"/>
                  </a:lnTo>
                  <a:lnTo>
                    <a:pt x="331198" y="359294"/>
                  </a:lnTo>
                  <a:lnTo>
                    <a:pt x="302546" y="330681"/>
                  </a:lnTo>
                  <a:lnTo>
                    <a:pt x="289284" y="338516"/>
                  </a:lnTo>
                  <a:cubicBezTo>
                    <a:pt x="278149" y="345097"/>
                    <a:pt x="266120" y="350068"/>
                    <a:pt x="253534" y="353309"/>
                  </a:cubicBezTo>
                  <a:lnTo>
                    <a:pt x="238601" y="357166"/>
                  </a:lnTo>
                  <a:lnTo>
                    <a:pt x="238601" y="397669"/>
                  </a:lnTo>
                  <a:lnTo>
                    <a:pt x="198834" y="397669"/>
                  </a:lnTo>
                  <a:lnTo>
                    <a:pt x="198834" y="357166"/>
                  </a:lnTo>
                  <a:lnTo>
                    <a:pt x="183902" y="353329"/>
                  </a:lnTo>
                  <a:cubicBezTo>
                    <a:pt x="171316" y="350088"/>
                    <a:pt x="159286" y="345117"/>
                    <a:pt x="148152" y="338535"/>
                  </a:cubicBezTo>
                  <a:lnTo>
                    <a:pt x="134889" y="330701"/>
                  </a:lnTo>
                  <a:lnTo>
                    <a:pt x="106237" y="359314"/>
                  </a:lnTo>
                  <a:lnTo>
                    <a:pt x="78122" y="331198"/>
                  </a:lnTo>
                  <a:lnTo>
                    <a:pt x="106754" y="302566"/>
                  </a:lnTo>
                  <a:lnTo>
                    <a:pt x="97091" y="286222"/>
                  </a:lnTo>
                  <a:cubicBezTo>
                    <a:pt x="90907" y="275863"/>
                    <a:pt x="87209" y="269600"/>
                    <a:pt x="84385" y="254786"/>
                  </a:cubicBezTo>
                  <a:lnTo>
                    <a:pt x="81323" y="238601"/>
                  </a:lnTo>
                  <a:lnTo>
                    <a:pt x="39767" y="238601"/>
                  </a:lnTo>
                  <a:lnTo>
                    <a:pt x="39767" y="198834"/>
                  </a:lnTo>
                  <a:lnTo>
                    <a:pt x="81323" y="198834"/>
                  </a:lnTo>
                  <a:lnTo>
                    <a:pt x="84385" y="182669"/>
                  </a:lnTo>
                  <a:cubicBezTo>
                    <a:pt x="87189" y="167896"/>
                    <a:pt x="90907" y="161633"/>
                    <a:pt x="97071" y="151313"/>
                  </a:cubicBezTo>
                  <a:lnTo>
                    <a:pt x="106754" y="134889"/>
                  </a:lnTo>
                  <a:lnTo>
                    <a:pt x="78122" y="106277"/>
                  </a:lnTo>
                  <a:lnTo>
                    <a:pt x="106237" y="78162"/>
                  </a:lnTo>
                  <a:lnTo>
                    <a:pt x="134889" y="106774"/>
                  </a:lnTo>
                  <a:lnTo>
                    <a:pt x="148152" y="98940"/>
                  </a:lnTo>
                  <a:cubicBezTo>
                    <a:pt x="159286" y="92359"/>
                    <a:pt x="171316" y="87388"/>
                    <a:pt x="183902" y="84147"/>
                  </a:cubicBezTo>
                  <a:lnTo>
                    <a:pt x="198834" y="80289"/>
                  </a:lnTo>
                  <a:lnTo>
                    <a:pt x="198834" y="39767"/>
                  </a:lnTo>
                  <a:lnTo>
                    <a:pt x="238601" y="39767"/>
                  </a:lnTo>
                  <a:lnTo>
                    <a:pt x="238601" y="80289"/>
                  </a:lnTo>
                  <a:lnTo>
                    <a:pt x="253534" y="84127"/>
                  </a:lnTo>
                  <a:cubicBezTo>
                    <a:pt x="266120" y="87368"/>
                    <a:pt x="278149" y="92339"/>
                    <a:pt x="289284" y="98920"/>
                  </a:cubicBezTo>
                  <a:lnTo>
                    <a:pt x="302546" y="106754"/>
                  </a:lnTo>
                  <a:lnTo>
                    <a:pt x="331198" y="78142"/>
                  </a:lnTo>
                  <a:lnTo>
                    <a:pt x="359314" y="106257"/>
                  </a:lnTo>
                  <a:lnTo>
                    <a:pt x="330681" y="134869"/>
                  </a:lnTo>
                  <a:lnTo>
                    <a:pt x="340365" y="151293"/>
                  </a:lnTo>
                  <a:cubicBezTo>
                    <a:pt x="346529" y="161633"/>
                    <a:pt x="350247" y="167876"/>
                    <a:pt x="353050" y="182649"/>
                  </a:cubicBezTo>
                  <a:lnTo>
                    <a:pt x="356112" y="198834"/>
                  </a:lnTo>
                  <a:lnTo>
                    <a:pt x="397669" y="198834"/>
                  </a:lnTo>
                  <a:lnTo>
                    <a:pt x="397669" y="238601"/>
                  </a:lnTo>
                  <a:close/>
                </a:path>
              </a:pathLst>
            </a:custGeom>
            <a:solidFill>
              <a:schemeClr val="accent1"/>
            </a:solidFill>
            <a:ln w="197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093262C-7B44-F041-B7F2-EE9510DA75B1}"/>
                </a:ext>
              </a:extLst>
            </p:cNvPr>
            <p:cNvSpPr/>
            <p:nvPr/>
          </p:nvSpPr>
          <p:spPr>
            <a:xfrm>
              <a:off x="3628667" y="1244990"/>
              <a:ext cx="159067" cy="159067"/>
            </a:xfrm>
            <a:custGeom>
              <a:avLst/>
              <a:gdLst>
                <a:gd name="connsiteX0" fmla="*/ 79534 w 159067"/>
                <a:gd name="connsiteY0" fmla="*/ 0 h 159067"/>
                <a:gd name="connsiteX1" fmla="*/ 0 w 159067"/>
                <a:gd name="connsiteY1" fmla="*/ 79534 h 159067"/>
                <a:gd name="connsiteX2" fmla="*/ 79534 w 159067"/>
                <a:gd name="connsiteY2" fmla="*/ 159068 h 159067"/>
                <a:gd name="connsiteX3" fmla="*/ 159068 w 159067"/>
                <a:gd name="connsiteY3" fmla="*/ 79534 h 159067"/>
                <a:gd name="connsiteX4" fmla="*/ 79534 w 159067"/>
                <a:gd name="connsiteY4" fmla="*/ 0 h 159067"/>
                <a:gd name="connsiteX5" fmla="*/ 79534 w 159067"/>
                <a:gd name="connsiteY5" fmla="*/ 119301 h 159067"/>
                <a:gd name="connsiteX6" fmla="*/ 39767 w 159067"/>
                <a:gd name="connsiteY6" fmla="*/ 79534 h 159067"/>
                <a:gd name="connsiteX7" fmla="*/ 79534 w 159067"/>
                <a:gd name="connsiteY7" fmla="*/ 39767 h 159067"/>
                <a:gd name="connsiteX8" fmla="*/ 119301 w 159067"/>
                <a:gd name="connsiteY8" fmla="*/ 79534 h 159067"/>
                <a:gd name="connsiteX9" fmla="*/ 79534 w 159067"/>
                <a:gd name="connsiteY9" fmla="*/ 119301 h 15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067" h="159067">
                  <a:moveTo>
                    <a:pt x="79534" y="0"/>
                  </a:moveTo>
                  <a:cubicBezTo>
                    <a:pt x="35671" y="0"/>
                    <a:pt x="0" y="35671"/>
                    <a:pt x="0" y="79534"/>
                  </a:cubicBezTo>
                  <a:cubicBezTo>
                    <a:pt x="0" y="123397"/>
                    <a:pt x="35671" y="159068"/>
                    <a:pt x="79534" y="159068"/>
                  </a:cubicBezTo>
                  <a:cubicBezTo>
                    <a:pt x="123397" y="159068"/>
                    <a:pt x="159068" y="123397"/>
                    <a:pt x="159068" y="79534"/>
                  </a:cubicBezTo>
                  <a:cubicBezTo>
                    <a:pt x="159068" y="35671"/>
                    <a:pt x="123397" y="0"/>
                    <a:pt x="79534" y="0"/>
                  </a:cubicBezTo>
                  <a:close/>
                  <a:moveTo>
                    <a:pt x="79534" y="119301"/>
                  </a:moveTo>
                  <a:cubicBezTo>
                    <a:pt x="57602" y="119301"/>
                    <a:pt x="39767" y="101465"/>
                    <a:pt x="39767" y="79534"/>
                  </a:cubicBezTo>
                  <a:cubicBezTo>
                    <a:pt x="39767" y="57602"/>
                    <a:pt x="57602" y="39767"/>
                    <a:pt x="79534" y="39767"/>
                  </a:cubicBezTo>
                  <a:cubicBezTo>
                    <a:pt x="101465" y="39767"/>
                    <a:pt x="119301" y="57602"/>
                    <a:pt x="119301" y="79534"/>
                  </a:cubicBezTo>
                  <a:cubicBezTo>
                    <a:pt x="119301" y="101465"/>
                    <a:pt x="101465" y="119301"/>
                    <a:pt x="79534" y="119301"/>
                  </a:cubicBezTo>
                  <a:close/>
                </a:path>
              </a:pathLst>
            </a:custGeom>
            <a:solidFill>
              <a:schemeClr val="accent1"/>
            </a:solidFill>
            <a:ln w="197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4EC40EA-0F30-704E-8EF2-3892F657426D}"/>
                </a:ext>
              </a:extLst>
            </p:cNvPr>
            <p:cNvSpPr/>
            <p:nvPr/>
          </p:nvSpPr>
          <p:spPr>
            <a:xfrm>
              <a:off x="3390066" y="747904"/>
              <a:ext cx="159067" cy="477202"/>
            </a:xfrm>
            <a:custGeom>
              <a:avLst/>
              <a:gdLst>
                <a:gd name="connsiteX0" fmla="*/ 99417 w 159067"/>
                <a:gd name="connsiteY0" fmla="*/ 477203 h 477202"/>
                <a:gd name="connsiteX1" fmla="*/ 99417 w 159067"/>
                <a:gd name="connsiteY1" fmla="*/ 196011 h 477202"/>
                <a:gd name="connsiteX2" fmla="*/ 159068 w 159067"/>
                <a:gd name="connsiteY2" fmla="*/ 119301 h 477202"/>
                <a:gd name="connsiteX3" fmla="*/ 99417 w 159067"/>
                <a:gd name="connsiteY3" fmla="*/ 42590 h 477202"/>
                <a:gd name="connsiteX4" fmla="*/ 99417 w 159067"/>
                <a:gd name="connsiteY4" fmla="*/ 0 h 477202"/>
                <a:gd name="connsiteX5" fmla="*/ 59650 w 159067"/>
                <a:gd name="connsiteY5" fmla="*/ 0 h 477202"/>
                <a:gd name="connsiteX6" fmla="*/ 59650 w 159067"/>
                <a:gd name="connsiteY6" fmla="*/ 42590 h 477202"/>
                <a:gd name="connsiteX7" fmla="*/ 0 w 159067"/>
                <a:gd name="connsiteY7" fmla="*/ 119301 h 477202"/>
                <a:gd name="connsiteX8" fmla="*/ 59650 w 159067"/>
                <a:gd name="connsiteY8" fmla="*/ 196011 h 477202"/>
                <a:gd name="connsiteX9" fmla="*/ 59650 w 159067"/>
                <a:gd name="connsiteY9" fmla="*/ 477203 h 477202"/>
                <a:gd name="connsiteX10" fmla="*/ 99417 w 159067"/>
                <a:gd name="connsiteY10" fmla="*/ 477203 h 477202"/>
                <a:gd name="connsiteX11" fmla="*/ 39767 w 159067"/>
                <a:gd name="connsiteY11" fmla="*/ 119301 h 477202"/>
                <a:gd name="connsiteX12" fmla="*/ 79534 w 159067"/>
                <a:gd name="connsiteY12" fmla="*/ 79534 h 477202"/>
                <a:gd name="connsiteX13" fmla="*/ 119301 w 159067"/>
                <a:gd name="connsiteY13" fmla="*/ 119301 h 477202"/>
                <a:gd name="connsiteX14" fmla="*/ 79534 w 159067"/>
                <a:gd name="connsiteY14" fmla="*/ 159068 h 477202"/>
                <a:gd name="connsiteX15" fmla="*/ 39767 w 159067"/>
                <a:gd name="connsiteY15" fmla="*/ 119301 h 47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9067" h="477202">
                  <a:moveTo>
                    <a:pt x="99417" y="477203"/>
                  </a:moveTo>
                  <a:lnTo>
                    <a:pt x="99417" y="196011"/>
                  </a:lnTo>
                  <a:cubicBezTo>
                    <a:pt x="139184" y="187123"/>
                    <a:pt x="159068" y="156264"/>
                    <a:pt x="159068" y="119301"/>
                  </a:cubicBezTo>
                  <a:cubicBezTo>
                    <a:pt x="159068" y="82337"/>
                    <a:pt x="133637" y="51478"/>
                    <a:pt x="99417" y="42590"/>
                  </a:cubicBezTo>
                  <a:lnTo>
                    <a:pt x="99417" y="0"/>
                  </a:lnTo>
                  <a:lnTo>
                    <a:pt x="59650" y="0"/>
                  </a:lnTo>
                  <a:lnTo>
                    <a:pt x="59650" y="42590"/>
                  </a:lnTo>
                  <a:cubicBezTo>
                    <a:pt x="25431" y="51478"/>
                    <a:pt x="0" y="82337"/>
                    <a:pt x="0" y="119301"/>
                  </a:cubicBezTo>
                  <a:cubicBezTo>
                    <a:pt x="0" y="156264"/>
                    <a:pt x="25431" y="187123"/>
                    <a:pt x="59650" y="196011"/>
                  </a:cubicBezTo>
                  <a:lnTo>
                    <a:pt x="59650" y="477203"/>
                  </a:lnTo>
                  <a:lnTo>
                    <a:pt x="99417" y="477203"/>
                  </a:lnTo>
                  <a:close/>
                  <a:moveTo>
                    <a:pt x="39767" y="119301"/>
                  </a:moveTo>
                  <a:cubicBezTo>
                    <a:pt x="39767" y="97369"/>
                    <a:pt x="57602" y="79534"/>
                    <a:pt x="79534" y="79534"/>
                  </a:cubicBezTo>
                  <a:cubicBezTo>
                    <a:pt x="101465" y="79534"/>
                    <a:pt x="119301" y="97369"/>
                    <a:pt x="119301" y="119301"/>
                  </a:cubicBezTo>
                  <a:cubicBezTo>
                    <a:pt x="119301" y="141232"/>
                    <a:pt x="101465" y="159068"/>
                    <a:pt x="79534" y="159068"/>
                  </a:cubicBezTo>
                  <a:cubicBezTo>
                    <a:pt x="57602" y="159068"/>
                    <a:pt x="39767" y="141232"/>
                    <a:pt x="39767" y="119301"/>
                  </a:cubicBezTo>
                  <a:close/>
                </a:path>
              </a:pathLst>
            </a:custGeom>
            <a:solidFill>
              <a:schemeClr val="accent1"/>
            </a:solidFill>
            <a:ln w="197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B5895D05-FD75-B447-BB28-9BCC5102914E}"/>
                </a:ext>
              </a:extLst>
            </p:cNvPr>
            <p:cNvSpPr/>
            <p:nvPr/>
          </p:nvSpPr>
          <p:spPr>
            <a:xfrm>
              <a:off x="3230999" y="747904"/>
              <a:ext cx="159067" cy="477202"/>
            </a:xfrm>
            <a:custGeom>
              <a:avLst/>
              <a:gdLst>
                <a:gd name="connsiteX0" fmla="*/ 99417 w 159067"/>
                <a:gd name="connsiteY0" fmla="*/ 477203 h 477202"/>
                <a:gd name="connsiteX1" fmla="*/ 99417 w 159067"/>
                <a:gd name="connsiteY1" fmla="*/ 394845 h 477202"/>
                <a:gd name="connsiteX2" fmla="*/ 159068 w 159067"/>
                <a:gd name="connsiteY2" fmla="*/ 318135 h 477202"/>
                <a:gd name="connsiteX3" fmla="*/ 99417 w 159067"/>
                <a:gd name="connsiteY3" fmla="*/ 241425 h 477202"/>
                <a:gd name="connsiteX4" fmla="*/ 99417 w 159067"/>
                <a:gd name="connsiteY4" fmla="*/ 0 h 477202"/>
                <a:gd name="connsiteX5" fmla="*/ 59650 w 159067"/>
                <a:gd name="connsiteY5" fmla="*/ 0 h 477202"/>
                <a:gd name="connsiteX6" fmla="*/ 59650 w 159067"/>
                <a:gd name="connsiteY6" fmla="*/ 241425 h 477202"/>
                <a:gd name="connsiteX7" fmla="*/ 0 w 159067"/>
                <a:gd name="connsiteY7" fmla="*/ 318135 h 477202"/>
                <a:gd name="connsiteX8" fmla="*/ 59650 w 159067"/>
                <a:gd name="connsiteY8" fmla="*/ 394845 h 477202"/>
                <a:gd name="connsiteX9" fmla="*/ 59650 w 159067"/>
                <a:gd name="connsiteY9" fmla="*/ 477203 h 477202"/>
                <a:gd name="connsiteX10" fmla="*/ 99417 w 159067"/>
                <a:gd name="connsiteY10" fmla="*/ 477203 h 477202"/>
                <a:gd name="connsiteX11" fmla="*/ 39767 w 159067"/>
                <a:gd name="connsiteY11" fmla="*/ 318135 h 477202"/>
                <a:gd name="connsiteX12" fmla="*/ 79534 w 159067"/>
                <a:gd name="connsiteY12" fmla="*/ 278368 h 477202"/>
                <a:gd name="connsiteX13" fmla="*/ 119301 w 159067"/>
                <a:gd name="connsiteY13" fmla="*/ 318135 h 477202"/>
                <a:gd name="connsiteX14" fmla="*/ 79534 w 159067"/>
                <a:gd name="connsiteY14" fmla="*/ 357902 h 477202"/>
                <a:gd name="connsiteX15" fmla="*/ 39767 w 159067"/>
                <a:gd name="connsiteY15" fmla="*/ 318135 h 47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9067" h="477202">
                  <a:moveTo>
                    <a:pt x="99417" y="477203"/>
                  </a:moveTo>
                  <a:lnTo>
                    <a:pt x="99417" y="394845"/>
                  </a:lnTo>
                  <a:cubicBezTo>
                    <a:pt x="139184" y="385957"/>
                    <a:pt x="159068" y="355098"/>
                    <a:pt x="159068" y="318135"/>
                  </a:cubicBezTo>
                  <a:cubicBezTo>
                    <a:pt x="159068" y="281172"/>
                    <a:pt x="133637" y="250313"/>
                    <a:pt x="99417" y="241425"/>
                  </a:cubicBezTo>
                  <a:lnTo>
                    <a:pt x="99417" y="0"/>
                  </a:lnTo>
                  <a:lnTo>
                    <a:pt x="59650" y="0"/>
                  </a:lnTo>
                  <a:lnTo>
                    <a:pt x="59650" y="241425"/>
                  </a:lnTo>
                  <a:cubicBezTo>
                    <a:pt x="25451" y="250313"/>
                    <a:pt x="0" y="281172"/>
                    <a:pt x="0" y="318135"/>
                  </a:cubicBezTo>
                  <a:cubicBezTo>
                    <a:pt x="0" y="355098"/>
                    <a:pt x="19883" y="385957"/>
                    <a:pt x="59650" y="394845"/>
                  </a:cubicBezTo>
                  <a:lnTo>
                    <a:pt x="59650" y="477203"/>
                  </a:lnTo>
                  <a:lnTo>
                    <a:pt x="99417" y="477203"/>
                  </a:lnTo>
                  <a:close/>
                  <a:moveTo>
                    <a:pt x="39767" y="318135"/>
                  </a:moveTo>
                  <a:cubicBezTo>
                    <a:pt x="39767" y="296204"/>
                    <a:pt x="57602" y="278368"/>
                    <a:pt x="79534" y="278368"/>
                  </a:cubicBezTo>
                  <a:cubicBezTo>
                    <a:pt x="101465" y="278368"/>
                    <a:pt x="119301" y="296204"/>
                    <a:pt x="119301" y="318135"/>
                  </a:cubicBezTo>
                  <a:cubicBezTo>
                    <a:pt x="119301" y="340066"/>
                    <a:pt x="101465" y="357902"/>
                    <a:pt x="79534" y="357902"/>
                  </a:cubicBezTo>
                  <a:cubicBezTo>
                    <a:pt x="57602" y="357902"/>
                    <a:pt x="39767" y="340066"/>
                    <a:pt x="39767" y="318135"/>
                  </a:cubicBezTo>
                  <a:close/>
                </a:path>
              </a:pathLst>
            </a:custGeom>
            <a:solidFill>
              <a:schemeClr val="accent1"/>
            </a:solidFill>
            <a:ln w="197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49C111A6-182B-3748-8A9B-4F9575A9D69B}"/>
                </a:ext>
              </a:extLst>
            </p:cNvPr>
            <p:cNvSpPr/>
            <p:nvPr/>
          </p:nvSpPr>
          <p:spPr>
            <a:xfrm>
              <a:off x="3071931" y="747904"/>
              <a:ext cx="159067" cy="477202"/>
            </a:xfrm>
            <a:custGeom>
              <a:avLst/>
              <a:gdLst>
                <a:gd name="connsiteX0" fmla="*/ 99417 w 159067"/>
                <a:gd name="connsiteY0" fmla="*/ 477203 h 477202"/>
                <a:gd name="connsiteX1" fmla="*/ 99417 w 159067"/>
                <a:gd name="connsiteY1" fmla="*/ 255661 h 477202"/>
                <a:gd name="connsiteX2" fmla="*/ 159068 w 159067"/>
                <a:gd name="connsiteY2" fmla="*/ 178951 h 477202"/>
                <a:gd name="connsiteX3" fmla="*/ 99417 w 159067"/>
                <a:gd name="connsiteY3" fmla="*/ 102241 h 477202"/>
                <a:gd name="connsiteX4" fmla="*/ 99417 w 159067"/>
                <a:gd name="connsiteY4" fmla="*/ 0 h 477202"/>
                <a:gd name="connsiteX5" fmla="*/ 59650 w 159067"/>
                <a:gd name="connsiteY5" fmla="*/ 0 h 477202"/>
                <a:gd name="connsiteX6" fmla="*/ 59650 w 159067"/>
                <a:gd name="connsiteY6" fmla="*/ 102241 h 477202"/>
                <a:gd name="connsiteX7" fmla="*/ 0 w 159067"/>
                <a:gd name="connsiteY7" fmla="*/ 178951 h 477202"/>
                <a:gd name="connsiteX8" fmla="*/ 59650 w 159067"/>
                <a:gd name="connsiteY8" fmla="*/ 255661 h 477202"/>
                <a:gd name="connsiteX9" fmla="*/ 59650 w 159067"/>
                <a:gd name="connsiteY9" fmla="*/ 477203 h 477202"/>
                <a:gd name="connsiteX10" fmla="*/ 99417 w 159067"/>
                <a:gd name="connsiteY10" fmla="*/ 477203 h 477202"/>
                <a:gd name="connsiteX11" fmla="*/ 39767 w 159067"/>
                <a:gd name="connsiteY11" fmla="*/ 178951 h 477202"/>
                <a:gd name="connsiteX12" fmla="*/ 79534 w 159067"/>
                <a:gd name="connsiteY12" fmla="*/ 139184 h 477202"/>
                <a:gd name="connsiteX13" fmla="*/ 119301 w 159067"/>
                <a:gd name="connsiteY13" fmla="*/ 178951 h 477202"/>
                <a:gd name="connsiteX14" fmla="*/ 79534 w 159067"/>
                <a:gd name="connsiteY14" fmla="*/ 218718 h 477202"/>
                <a:gd name="connsiteX15" fmla="*/ 39767 w 159067"/>
                <a:gd name="connsiteY15" fmla="*/ 178951 h 47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9067" h="477202">
                  <a:moveTo>
                    <a:pt x="99417" y="477203"/>
                  </a:moveTo>
                  <a:lnTo>
                    <a:pt x="99417" y="255661"/>
                  </a:lnTo>
                  <a:cubicBezTo>
                    <a:pt x="139184" y="246773"/>
                    <a:pt x="159068" y="215914"/>
                    <a:pt x="159068" y="178951"/>
                  </a:cubicBezTo>
                  <a:cubicBezTo>
                    <a:pt x="159068" y="141988"/>
                    <a:pt x="133617" y="111129"/>
                    <a:pt x="99417" y="102241"/>
                  </a:cubicBezTo>
                  <a:lnTo>
                    <a:pt x="99417" y="0"/>
                  </a:lnTo>
                  <a:lnTo>
                    <a:pt x="59650" y="0"/>
                  </a:lnTo>
                  <a:lnTo>
                    <a:pt x="59650" y="102241"/>
                  </a:lnTo>
                  <a:cubicBezTo>
                    <a:pt x="25451" y="111129"/>
                    <a:pt x="0" y="141988"/>
                    <a:pt x="0" y="178951"/>
                  </a:cubicBezTo>
                  <a:cubicBezTo>
                    <a:pt x="0" y="215914"/>
                    <a:pt x="25451" y="246773"/>
                    <a:pt x="59650" y="255661"/>
                  </a:cubicBezTo>
                  <a:lnTo>
                    <a:pt x="59650" y="477203"/>
                  </a:lnTo>
                  <a:lnTo>
                    <a:pt x="99417" y="477203"/>
                  </a:lnTo>
                  <a:close/>
                  <a:moveTo>
                    <a:pt x="39767" y="178951"/>
                  </a:moveTo>
                  <a:cubicBezTo>
                    <a:pt x="39767" y="157020"/>
                    <a:pt x="57602" y="139184"/>
                    <a:pt x="79534" y="139184"/>
                  </a:cubicBezTo>
                  <a:cubicBezTo>
                    <a:pt x="101465" y="139184"/>
                    <a:pt x="119301" y="157020"/>
                    <a:pt x="119301" y="178951"/>
                  </a:cubicBezTo>
                  <a:cubicBezTo>
                    <a:pt x="119301" y="200882"/>
                    <a:pt x="101465" y="218718"/>
                    <a:pt x="79534" y="218718"/>
                  </a:cubicBezTo>
                  <a:cubicBezTo>
                    <a:pt x="57602" y="218718"/>
                    <a:pt x="39767" y="200882"/>
                    <a:pt x="39767" y="178951"/>
                  </a:cubicBezTo>
                  <a:close/>
                </a:path>
              </a:pathLst>
            </a:custGeom>
            <a:solidFill>
              <a:schemeClr val="accent1"/>
            </a:solidFill>
            <a:ln w="197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Graphic 21">
            <a:extLst>
              <a:ext uri="{FF2B5EF4-FFF2-40B4-BE49-F238E27FC236}">
                <a16:creationId xmlns:a16="http://schemas.microsoft.com/office/drawing/2014/main" id="{1D966DF6-34A9-024C-BA1A-051298B5A148}"/>
              </a:ext>
            </a:extLst>
          </p:cNvPr>
          <p:cNvGrpSpPr/>
          <p:nvPr/>
        </p:nvGrpSpPr>
        <p:grpSpPr>
          <a:xfrm>
            <a:off x="4501022" y="657689"/>
            <a:ext cx="952495" cy="952495"/>
            <a:chOff x="4791426" y="514423"/>
            <a:chExt cx="1143000" cy="1143000"/>
          </a:xfrm>
        </p:grpSpPr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6864B116-9443-3B40-9B6B-7A002014B443}"/>
                </a:ext>
              </a:extLst>
            </p:cNvPr>
            <p:cNvSpPr/>
            <p:nvPr/>
          </p:nvSpPr>
          <p:spPr>
            <a:xfrm>
              <a:off x="5255769" y="782313"/>
              <a:ext cx="500062" cy="35718"/>
            </a:xfrm>
            <a:custGeom>
              <a:avLst/>
              <a:gdLst>
                <a:gd name="connsiteX0" fmla="*/ 0 w 500062"/>
                <a:gd name="connsiteY0" fmla="*/ 0 h 35718"/>
                <a:gd name="connsiteX1" fmla="*/ 500063 w 500062"/>
                <a:gd name="connsiteY1" fmla="*/ 0 h 35718"/>
                <a:gd name="connsiteX2" fmla="*/ 500063 w 500062"/>
                <a:gd name="connsiteY2" fmla="*/ 35719 h 35718"/>
                <a:gd name="connsiteX3" fmla="*/ 0 w 500062"/>
                <a:gd name="connsiteY3" fmla="*/ 35719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35718">
                  <a:moveTo>
                    <a:pt x="0" y="0"/>
                  </a:moveTo>
                  <a:lnTo>
                    <a:pt x="500063" y="0"/>
                  </a:lnTo>
                  <a:lnTo>
                    <a:pt x="500063" y="35719"/>
                  </a:lnTo>
                  <a:lnTo>
                    <a:pt x="0" y="35719"/>
                  </a:lnTo>
                  <a:close/>
                </a:path>
              </a:pathLst>
            </a:custGeom>
            <a:solidFill>
              <a:schemeClr val="bg2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179C709F-5C8A-F447-86DD-9EBED6A70E26}"/>
                </a:ext>
              </a:extLst>
            </p:cNvPr>
            <p:cNvSpPr/>
            <p:nvPr/>
          </p:nvSpPr>
          <p:spPr>
            <a:xfrm>
              <a:off x="5255769" y="1068063"/>
              <a:ext cx="500062" cy="35718"/>
            </a:xfrm>
            <a:custGeom>
              <a:avLst/>
              <a:gdLst>
                <a:gd name="connsiteX0" fmla="*/ 0 w 500062"/>
                <a:gd name="connsiteY0" fmla="*/ 0 h 35718"/>
                <a:gd name="connsiteX1" fmla="*/ 500063 w 500062"/>
                <a:gd name="connsiteY1" fmla="*/ 0 h 35718"/>
                <a:gd name="connsiteX2" fmla="*/ 500063 w 500062"/>
                <a:gd name="connsiteY2" fmla="*/ 35719 h 35718"/>
                <a:gd name="connsiteX3" fmla="*/ 0 w 500062"/>
                <a:gd name="connsiteY3" fmla="*/ 35719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35718">
                  <a:moveTo>
                    <a:pt x="0" y="0"/>
                  </a:moveTo>
                  <a:lnTo>
                    <a:pt x="500063" y="0"/>
                  </a:lnTo>
                  <a:lnTo>
                    <a:pt x="500063" y="35719"/>
                  </a:lnTo>
                  <a:lnTo>
                    <a:pt x="0" y="35719"/>
                  </a:lnTo>
                  <a:close/>
                </a:path>
              </a:pathLst>
            </a:custGeom>
            <a:solidFill>
              <a:schemeClr val="bg2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26A5FD52-7B23-614F-BB0F-762D6471296C}"/>
                </a:ext>
              </a:extLst>
            </p:cNvPr>
            <p:cNvSpPr/>
            <p:nvPr/>
          </p:nvSpPr>
          <p:spPr>
            <a:xfrm>
              <a:off x="5255769" y="1353813"/>
              <a:ext cx="500062" cy="35718"/>
            </a:xfrm>
            <a:custGeom>
              <a:avLst/>
              <a:gdLst>
                <a:gd name="connsiteX0" fmla="*/ 0 w 500062"/>
                <a:gd name="connsiteY0" fmla="*/ 0 h 35718"/>
                <a:gd name="connsiteX1" fmla="*/ 500063 w 500062"/>
                <a:gd name="connsiteY1" fmla="*/ 0 h 35718"/>
                <a:gd name="connsiteX2" fmla="*/ 500063 w 500062"/>
                <a:gd name="connsiteY2" fmla="*/ 35719 h 35718"/>
                <a:gd name="connsiteX3" fmla="*/ 0 w 500062"/>
                <a:gd name="connsiteY3" fmla="*/ 35719 h 35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062" h="35718">
                  <a:moveTo>
                    <a:pt x="0" y="0"/>
                  </a:moveTo>
                  <a:lnTo>
                    <a:pt x="500063" y="0"/>
                  </a:lnTo>
                  <a:lnTo>
                    <a:pt x="500063" y="35719"/>
                  </a:lnTo>
                  <a:lnTo>
                    <a:pt x="0" y="35719"/>
                  </a:lnTo>
                  <a:close/>
                </a:path>
              </a:pathLst>
            </a:custGeom>
            <a:solidFill>
              <a:schemeClr val="bg2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19ED4CE3-940C-4C46-8EA6-3CF5D6C3D9C9}"/>
                </a:ext>
              </a:extLst>
            </p:cNvPr>
            <p:cNvSpPr/>
            <p:nvPr/>
          </p:nvSpPr>
          <p:spPr>
            <a:xfrm>
              <a:off x="5184332" y="693016"/>
              <a:ext cx="642937" cy="214312"/>
            </a:xfrm>
            <a:custGeom>
              <a:avLst/>
              <a:gdLst>
                <a:gd name="connsiteX0" fmla="*/ 589359 w 642937"/>
                <a:gd name="connsiteY0" fmla="*/ 0 h 214312"/>
                <a:gd name="connsiteX1" fmla="*/ 53578 w 642937"/>
                <a:gd name="connsiteY1" fmla="*/ 0 h 214312"/>
                <a:gd name="connsiteX2" fmla="*/ 0 w 642937"/>
                <a:gd name="connsiteY2" fmla="*/ 53578 h 214312"/>
                <a:gd name="connsiteX3" fmla="*/ 0 w 642937"/>
                <a:gd name="connsiteY3" fmla="*/ 160734 h 214312"/>
                <a:gd name="connsiteX4" fmla="*/ 53578 w 642937"/>
                <a:gd name="connsiteY4" fmla="*/ 214313 h 214312"/>
                <a:gd name="connsiteX5" fmla="*/ 589359 w 642937"/>
                <a:gd name="connsiteY5" fmla="*/ 214313 h 214312"/>
                <a:gd name="connsiteX6" fmla="*/ 642938 w 642937"/>
                <a:gd name="connsiteY6" fmla="*/ 160734 h 214312"/>
                <a:gd name="connsiteX7" fmla="*/ 642938 w 642937"/>
                <a:gd name="connsiteY7" fmla="*/ 53578 h 214312"/>
                <a:gd name="connsiteX8" fmla="*/ 589359 w 642937"/>
                <a:gd name="connsiteY8" fmla="*/ 0 h 214312"/>
                <a:gd name="connsiteX9" fmla="*/ 607219 w 642937"/>
                <a:gd name="connsiteY9" fmla="*/ 160734 h 214312"/>
                <a:gd name="connsiteX10" fmla="*/ 589359 w 642937"/>
                <a:gd name="connsiteY10" fmla="*/ 178594 h 214312"/>
                <a:gd name="connsiteX11" fmla="*/ 53578 w 642937"/>
                <a:gd name="connsiteY11" fmla="*/ 178594 h 214312"/>
                <a:gd name="connsiteX12" fmla="*/ 35719 w 642937"/>
                <a:gd name="connsiteY12" fmla="*/ 160734 h 214312"/>
                <a:gd name="connsiteX13" fmla="*/ 35719 w 642937"/>
                <a:gd name="connsiteY13" fmla="*/ 53578 h 214312"/>
                <a:gd name="connsiteX14" fmla="*/ 53578 w 642937"/>
                <a:gd name="connsiteY14" fmla="*/ 35719 h 214312"/>
                <a:gd name="connsiteX15" fmla="*/ 589359 w 642937"/>
                <a:gd name="connsiteY15" fmla="*/ 35719 h 214312"/>
                <a:gd name="connsiteX16" fmla="*/ 607219 w 642937"/>
                <a:gd name="connsiteY16" fmla="*/ 53578 h 214312"/>
                <a:gd name="connsiteX17" fmla="*/ 607219 w 642937"/>
                <a:gd name="connsiteY17" fmla="*/ 160734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2937" h="214312">
                  <a:moveTo>
                    <a:pt x="589359" y="0"/>
                  </a:moveTo>
                  <a:lnTo>
                    <a:pt x="53578" y="0"/>
                  </a:lnTo>
                  <a:cubicBezTo>
                    <a:pt x="24039" y="0"/>
                    <a:pt x="0" y="24039"/>
                    <a:pt x="0" y="53578"/>
                  </a:cubicBezTo>
                  <a:lnTo>
                    <a:pt x="0" y="160734"/>
                  </a:lnTo>
                  <a:cubicBezTo>
                    <a:pt x="0" y="190274"/>
                    <a:pt x="24039" y="214313"/>
                    <a:pt x="53578" y="214313"/>
                  </a:cubicBezTo>
                  <a:lnTo>
                    <a:pt x="589359" y="214313"/>
                  </a:lnTo>
                  <a:cubicBezTo>
                    <a:pt x="618899" y="214313"/>
                    <a:pt x="642938" y="190274"/>
                    <a:pt x="642938" y="160734"/>
                  </a:cubicBezTo>
                  <a:lnTo>
                    <a:pt x="642938" y="53578"/>
                  </a:lnTo>
                  <a:cubicBezTo>
                    <a:pt x="642938" y="24039"/>
                    <a:pt x="618899" y="0"/>
                    <a:pt x="589359" y="0"/>
                  </a:cubicBezTo>
                  <a:close/>
                  <a:moveTo>
                    <a:pt x="607219" y="160734"/>
                  </a:moveTo>
                  <a:cubicBezTo>
                    <a:pt x="607219" y="170575"/>
                    <a:pt x="599200" y="178594"/>
                    <a:pt x="589359" y="178594"/>
                  </a:cubicBezTo>
                  <a:lnTo>
                    <a:pt x="53578" y="178594"/>
                  </a:lnTo>
                  <a:cubicBezTo>
                    <a:pt x="43738" y="178594"/>
                    <a:pt x="35719" y="170575"/>
                    <a:pt x="35719" y="160734"/>
                  </a:cubicBezTo>
                  <a:lnTo>
                    <a:pt x="35719" y="53578"/>
                  </a:lnTo>
                  <a:cubicBezTo>
                    <a:pt x="35719" y="43738"/>
                    <a:pt x="43738" y="35719"/>
                    <a:pt x="53578" y="35719"/>
                  </a:cubicBezTo>
                  <a:lnTo>
                    <a:pt x="589359" y="35719"/>
                  </a:lnTo>
                  <a:cubicBezTo>
                    <a:pt x="599200" y="35719"/>
                    <a:pt x="607219" y="43738"/>
                    <a:pt x="607219" y="53578"/>
                  </a:cubicBezTo>
                  <a:lnTo>
                    <a:pt x="607219" y="160734"/>
                  </a:lnTo>
                  <a:close/>
                </a:path>
              </a:pathLst>
            </a:custGeom>
            <a:solidFill>
              <a:schemeClr val="accent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7AB4ACC5-9C8C-4547-A12A-CCA96FB3BCC0}"/>
                </a:ext>
              </a:extLst>
            </p:cNvPr>
            <p:cNvSpPr/>
            <p:nvPr/>
          </p:nvSpPr>
          <p:spPr>
            <a:xfrm>
              <a:off x="5184332" y="978766"/>
              <a:ext cx="642937" cy="214312"/>
            </a:xfrm>
            <a:custGeom>
              <a:avLst/>
              <a:gdLst>
                <a:gd name="connsiteX0" fmla="*/ 589359 w 642937"/>
                <a:gd name="connsiteY0" fmla="*/ 0 h 214312"/>
                <a:gd name="connsiteX1" fmla="*/ 53578 w 642937"/>
                <a:gd name="connsiteY1" fmla="*/ 0 h 214312"/>
                <a:gd name="connsiteX2" fmla="*/ 0 w 642937"/>
                <a:gd name="connsiteY2" fmla="*/ 53578 h 214312"/>
                <a:gd name="connsiteX3" fmla="*/ 0 w 642937"/>
                <a:gd name="connsiteY3" fmla="*/ 160734 h 214312"/>
                <a:gd name="connsiteX4" fmla="*/ 53578 w 642937"/>
                <a:gd name="connsiteY4" fmla="*/ 214313 h 214312"/>
                <a:gd name="connsiteX5" fmla="*/ 589359 w 642937"/>
                <a:gd name="connsiteY5" fmla="*/ 214313 h 214312"/>
                <a:gd name="connsiteX6" fmla="*/ 642938 w 642937"/>
                <a:gd name="connsiteY6" fmla="*/ 160734 h 214312"/>
                <a:gd name="connsiteX7" fmla="*/ 642938 w 642937"/>
                <a:gd name="connsiteY7" fmla="*/ 53578 h 214312"/>
                <a:gd name="connsiteX8" fmla="*/ 589359 w 642937"/>
                <a:gd name="connsiteY8" fmla="*/ 0 h 214312"/>
                <a:gd name="connsiteX9" fmla="*/ 607219 w 642937"/>
                <a:gd name="connsiteY9" fmla="*/ 160734 h 214312"/>
                <a:gd name="connsiteX10" fmla="*/ 589359 w 642937"/>
                <a:gd name="connsiteY10" fmla="*/ 178594 h 214312"/>
                <a:gd name="connsiteX11" fmla="*/ 53578 w 642937"/>
                <a:gd name="connsiteY11" fmla="*/ 178594 h 214312"/>
                <a:gd name="connsiteX12" fmla="*/ 35719 w 642937"/>
                <a:gd name="connsiteY12" fmla="*/ 160734 h 214312"/>
                <a:gd name="connsiteX13" fmla="*/ 35719 w 642937"/>
                <a:gd name="connsiteY13" fmla="*/ 53578 h 214312"/>
                <a:gd name="connsiteX14" fmla="*/ 53578 w 642937"/>
                <a:gd name="connsiteY14" fmla="*/ 35719 h 214312"/>
                <a:gd name="connsiteX15" fmla="*/ 589359 w 642937"/>
                <a:gd name="connsiteY15" fmla="*/ 35719 h 214312"/>
                <a:gd name="connsiteX16" fmla="*/ 607219 w 642937"/>
                <a:gd name="connsiteY16" fmla="*/ 53578 h 214312"/>
                <a:gd name="connsiteX17" fmla="*/ 607219 w 642937"/>
                <a:gd name="connsiteY17" fmla="*/ 160734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2937" h="214312">
                  <a:moveTo>
                    <a:pt x="589359" y="0"/>
                  </a:moveTo>
                  <a:lnTo>
                    <a:pt x="53578" y="0"/>
                  </a:lnTo>
                  <a:cubicBezTo>
                    <a:pt x="24039" y="0"/>
                    <a:pt x="0" y="24039"/>
                    <a:pt x="0" y="53578"/>
                  </a:cubicBezTo>
                  <a:lnTo>
                    <a:pt x="0" y="160734"/>
                  </a:lnTo>
                  <a:cubicBezTo>
                    <a:pt x="0" y="190274"/>
                    <a:pt x="24039" y="214313"/>
                    <a:pt x="53578" y="214313"/>
                  </a:cubicBezTo>
                  <a:lnTo>
                    <a:pt x="589359" y="214313"/>
                  </a:lnTo>
                  <a:cubicBezTo>
                    <a:pt x="618899" y="214313"/>
                    <a:pt x="642938" y="190274"/>
                    <a:pt x="642938" y="160734"/>
                  </a:cubicBezTo>
                  <a:lnTo>
                    <a:pt x="642938" y="53578"/>
                  </a:lnTo>
                  <a:cubicBezTo>
                    <a:pt x="642938" y="24039"/>
                    <a:pt x="618899" y="0"/>
                    <a:pt x="589359" y="0"/>
                  </a:cubicBezTo>
                  <a:close/>
                  <a:moveTo>
                    <a:pt x="607219" y="160734"/>
                  </a:moveTo>
                  <a:cubicBezTo>
                    <a:pt x="607219" y="170575"/>
                    <a:pt x="599200" y="178594"/>
                    <a:pt x="589359" y="178594"/>
                  </a:cubicBezTo>
                  <a:lnTo>
                    <a:pt x="53578" y="178594"/>
                  </a:lnTo>
                  <a:cubicBezTo>
                    <a:pt x="43738" y="178594"/>
                    <a:pt x="35719" y="170575"/>
                    <a:pt x="35719" y="160734"/>
                  </a:cubicBezTo>
                  <a:lnTo>
                    <a:pt x="35719" y="53578"/>
                  </a:lnTo>
                  <a:cubicBezTo>
                    <a:pt x="35719" y="43738"/>
                    <a:pt x="43738" y="35719"/>
                    <a:pt x="53578" y="35719"/>
                  </a:cubicBezTo>
                  <a:lnTo>
                    <a:pt x="589359" y="35719"/>
                  </a:lnTo>
                  <a:cubicBezTo>
                    <a:pt x="599200" y="35719"/>
                    <a:pt x="607219" y="43738"/>
                    <a:pt x="607219" y="53578"/>
                  </a:cubicBezTo>
                  <a:lnTo>
                    <a:pt x="607219" y="160734"/>
                  </a:lnTo>
                  <a:close/>
                </a:path>
              </a:pathLst>
            </a:custGeom>
            <a:solidFill>
              <a:schemeClr val="accent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03D0FEF9-5AA1-1E47-BE08-080A4D51DFE5}"/>
                </a:ext>
              </a:extLst>
            </p:cNvPr>
            <p:cNvSpPr/>
            <p:nvPr/>
          </p:nvSpPr>
          <p:spPr>
            <a:xfrm>
              <a:off x="5184332" y="1264516"/>
              <a:ext cx="642937" cy="214312"/>
            </a:xfrm>
            <a:custGeom>
              <a:avLst/>
              <a:gdLst>
                <a:gd name="connsiteX0" fmla="*/ 589359 w 642937"/>
                <a:gd name="connsiteY0" fmla="*/ 0 h 214312"/>
                <a:gd name="connsiteX1" fmla="*/ 53578 w 642937"/>
                <a:gd name="connsiteY1" fmla="*/ 0 h 214312"/>
                <a:gd name="connsiteX2" fmla="*/ 0 w 642937"/>
                <a:gd name="connsiteY2" fmla="*/ 53578 h 214312"/>
                <a:gd name="connsiteX3" fmla="*/ 0 w 642937"/>
                <a:gd name="connsiteY3" fmla="*/ 160734 h 214312"/>
                <a:gd name="connsiteX4" fmla="*/ 53578 w 642937"/>
                <a:gd name="connsiteY4" fmla="*/ 214313 h 214312"/>
                <a:gd name="connsiteX5" fmla="*/ 589359 w 642937"/>
                <a:gd name="connsiteY5" fmla="*/ 214313 h 214312"/>
                <a:gd name="connsiteX6" fmla="*/ 642938 w 642937"/>
                <a:gd name="connsiteY6" fmla="*/ 160734 h 214312"/>
                <a:gd name="connsiteX7" fmla="*/ 642938 w 642937"/>
                <a:gd name="connsiteY7" fmla="*/ 53578 h 214312"/>
                <a:gd name="connsiteX8" fmla="*/ 589359 w 642937"/>
                <a:gd name="connsiteY8" fmla="*/ 0 h 214312"/>
                <a:gd name="connsiteX9" fmla="*/ 607219 w 642937"/>
                <a:gd name="connsiteY9" fmla="*/ 160734 h 214312"/>
                <a:gd name="connsiteX10" fmla="*/ 589359 w 642937"/>
                <a:gd name="connsiteY10" fmla="*/ 178594 h 214312"/>
                <a:gd name="connsiteX11" fmla="*/ 53578 w 642937"/>
                <a:gd name="connsiteY11" fmla="*/ 178594 h 214312"/>
                <a:gd name="connsiteX12" fmla="*/ 35719 w 642937"/>
                <a:gd name="connsiteY12" fmla="*/ 160734 h 214312"/>
                <a:gd name="connsiteX13" fmla="*/ 35719 w 642937"/>
                <a:gd name="connsiteY13" fmla="*/ 53578 h 214312"/>
                <a:gd name="connsiteX14" fmla="*/ 53578 w 642937"/>
                <a:gd name="connsiteY14" fmla="*/ 35719 h 214312"/>
                <a:gd name="connsiteX15" fmla="*/ 589359 w 642937"/>
                <a:gd name="connsiteY15" fmla="*/ 35719 h 214312"/>
                <a:gd name="connsiteX16" fmla="*/ 607219 w 642937"/>
                <a:gd name="connsiteY16" fmla="*/ 53578 h 214312"/>
                <a:gd name="connsiteX17" fmla="*/ 607219 w 642937"/>
                <a:gd name="connsiteY17" fmla="*/ 160734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2937" h="214312">
                  <a:moveTo>
                    <a:pt x="589359" y="0"/>
                  </a:moveTo>
                  <a:lnTo>
                    <a:pt x="53578" y="0"/>
                  </a:lnTo>
                  <a:cubicBezTo>
                    <a:pt x="24039" y="0"/>
                    <a:pt x="0" y="24039"/>
                    <a:pt x="0" y="53578"/>
                  </a:cubicBezTo>
                  <a:lnTo>
                    <a:pt x="0" y="160734"/>
                  </a:lnTo>
                  <a:cubicBezTo>
                    <a:pt x="0" y="190274"/>
                    <a:pt x="24039" y="214313"/>
                    <a:pt x="53578" y="214313"/>
                  </a:cubicBezTo>
                  <a:lnTo>
                    <a:pt x="589359" y="214313"/>
                  </a:lnTo>
                  <a:cubicBezTo>
                    <a:pt x="618899" y="214313"/>
                    <a:pt x="642938" y="190274"/>
                    <a:pt x="642938" y="160734"/>
                  </a:cubicBezTo>
                  <a:lnTo>
                    <a:pt x="642938" y="53578"/>
                  </a:lnTo>
                  <a:cubicBezTo>
                    <a:pt x="642938" y="24039"/>
                    <a:pt x="618899" y="0"/>
                    <a:pt x="589359" y="0"/>
                  </a:cubicBezTo>
                  <a:close/>
                  <a:moveTo>
                    <a:pt x="607219" y="160734"/>
                  </a:moveTo>
                  <a:cubicBezTo>
                    <a:pt x="607219" y="170575"/>
                    <a:pt x="599200" y="178594"/>
                    <a:pt x="589359" y="178594"/>
                  </a:cubicBezTo>
                  <a:lnTo>
                    <a:pt x="53578" y="178594"/>
                  </a:lnTo>
                  <a:cubicBezTo>
                    <a:pt x="43738" y="178594"/>
                    <a:pt x="35719" y="170575"/>
                    <a:pt x="35719" y="160734"/>
                  </a:cubicBezTo>
                  <a:lnTo>
                    <a:pt x="35719" y="53578"/>
                  </a:lnTo>
                  <a:cubicBezTo>
                    <a:pt x="35719" y="43738"/>
                    <a:pt x="43738" y="35719"/>
                    <a:pt x="53578" y="35719"/>
                  </a:cubicBezTo>
                  <a:lnTo>
                    <a:pt x="589359" y="35719"/>
                  </a:lnTo>
                  <a:cubicBezTo>
                    <a:pt x="599200" y="35719"/>
                    <a:pt x="607219" y="43738"/>
                    <a:pt x="607219" y="53578"/>
                  </a:cubicBezTo>
                  <a:lnTo>
                    <a:pt x="607219" y="160734"/>
                  </a:lnTo>
                  <a:close/>
                </a:path>
              </a:pathLst>
            </a:custGeom>
            <a:solidFill>
              <a:schemeClr val="accent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D9BD5014-E74B-CF4D-AA23-81B314D72BCE}"/>
                </a:ext>
              </a:extLst>
            </p:cNvPr>
            <p:cNvSpPr/>
            <p:nvPr/>
          </p:nvSpPr>
          <p:spPr>
            <a:xfrm>
              <a:off x="4898582" y="675157"/>
              <a:ext cx="250031" cy="250031"/>
            </a:xfrm>
            <a:custGeom>
              <a:avLst/>
              <a:gdLst>
                <a:gd name="connsiteX0" fmla="*/ 214313 w 250031"/>
                <a:gd name="connsiteY0" fmla="*/ 196453 h 250031"/>
                <a:gd name="connsiteX1" fmla="*/ 196453 w 250031"/>
                <a:gd name="connsiteY1" fmla="*/ 214313 h 250031"/>
                <a:gd name="connsiteX2" fmla="*/ 53578 w 250031"/>
                <a:gd name="connsiteY2" fmla="*/ 214313 h 250031"/>
                <a:gd name="connsiteX3" fmla="*/ 35719 w 250031"/>
                <a:gd name="connsiteY3" fmla="*/ 196453 h 250031"/>
                <a:gd name="connsiteX4" fmla="*/ 35719 w 250031"/>
                <a:gd name="connsiteY4" fmla="*/ 53578 h 250031"/>
                <a:gd name="connsiteX5" fmla="*/ 53578 w 250031"/>
                <a:gd name="connsiteY5" fmla="*/ 35719 h 250031"/>
                <a:gd name="connsiteX6" fmla="*/ 160734 w 250031"/>
                <a:gd name="connsiteY6" fmla="*/ 35719 h 250031"/>
                <a:gd name="connsiteX7" fmla="*/ 160734 w 250031"/>
                <a:gd name="connsiteY7" fmla="*/ 0 h 250031"/>
                <a:gd name="connsiteX8" fmla="*/ 53578 w 250031"/>
                <a:gd name="connsiteY8" fmla="*/ 0 h 250031"/>
                <a:gd name="connsiteX9" fmla="*/ 0 w 250031"/>
                <a:gd name="connsiteY9" fmla="*/ 53578 h 250031"/>
                <a:gd name="connsiteX10" fmla="*/ 0 w 250031"/>
                <a:gd name="connsiteY10" fmla="*/ 196453 h 250031"/>
                <a:gd name="connsiteX11" fmla="*/ 53578 w 250031"/>
                <a:gd name="connsiteY11" fmla="*/ 250031 h 250031"/>
                <a:gd name="connsiteX12" fmla="*/ 196453 w 250031"/>
                <a:gd name="connsiteY12" fmla="*/ 250031 h 250031"/>
                <a:gd name="connsiteX13" fmla="*/ 250031 w 250031"/>
                <a:gd name="connsiteY13" fmla="*/ 196453 h 250031"/>
                <a:gd name="connsiteX14" fmla="*/ 250031 w 250031"/>
                <a:gd name="connsiteY14" fmla="*/ 125016 h 250031"/>
                <a:gd name="connsiteX15" fmla="*/ 214313 w 250031"/>
                <a:gd name="connsiteY15" fmla="*/ 125016 h 250031"/>
                <a:gd name="connsiteX16" fmla="*/ 214313 w 250031"/>
                <a:gd name="connsiteY16" fmla="*/ 196453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031" h="250031">
                  <a:moveTo>
                    <a:pt x="214313" y="196453"/>
                  </a:moveTo>
                  <a:cubicBezTo>
                    <a:pt x="214313" y="206312"/>
                    <a:pt x="206312" y="214313"/>
                    <a:pt x="196453" y="214313"/>
                  </a:cubicBezTo>
                  <a:lnTo>
                    <a:pt x="53578" y="214313"/>
                  </a:lnTo>
                  <a:cubicBezTo>
                    <a:pt x="43720" y="214313"/>
                    <a:pt x="35719" y="206312"/>
                    <a:pt x="35719" y="196453"/>
                  </a:cubicBezTo>
                  <a:lnTo>
                    <a:pt x="35719" y="53578"/>
                  </a:lnTo>
                  <a:cubicBezTo>
                    <a:pt x="35719" y="43720"/>
                    <a:pt x="43720" y="35719"/>
                    <a:pt x="53578" y="35719"/>
                  </a:cubicBezTo>
                  <a:lnTo>
                    <a:pt x="160734" y="35719"/>
                  </a:lnTo>
                  <a:lnTo>
                    <a:pt x="160734" y="0"/>
                  </a:lnTo>
                  <a:lnTo>
                    <a:pt x="53578" y="0"/>
                  </a:lnTo>
                  <a:cubicBezTo>
                    <a:pt x="24039" y="0"/>
                    <a:pt x="0" y="24039"/>
                    <a:pt x="0" y="53578"/>
                  </a:cubicBezTo>
                  <a:lnTo>
                    <a:pt x="0" y="196453"/>
                  </a:lnTo>
                  <a:cubicBezTo>
                    <a:pt x="0" y="225993"/>
                    <a:pt x="24039" y="250031"/>
                    <a:pt x="53578" y="250031"/>
                  </a:cubicBezTo>
                  <a:lnTo>
                    <a:pt x="196453" y="250031"/>
                  </a:lnTo>
                  <a:cubicBezTo>
                    <a:pt x="225993" y="250031"/>
                    <a:pt x="250031" y="225993"/>
                    <a:pt x="250031" y="196453"/>
                  </a:cubicBezTo>
                  <a:lnTo>
                    <a:pt x="250031" y="125016"/>
                  </a:lnTo>
                  <a:lnTo>
                    <a:pt x="214313" y="125016"/>
                  </a:lnTo>
                  <a:lnTo>
                    <a:pt x="214313" y="196453"/>
                  </a:lnTo>
                  <a:close/>
                </a:path>
              </a:pathLst>
            </a:custGeom>
            <a:solidFill>
              <a:schemeClr val="accent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AA468F71-0F1C-964F-A7F8-8DDB3B5C0BE7}"/>
                </a:ext>
              </a:extLst>
            </p:cNvPr>
            <p:cNvSpPr/>
            <p:nvPr/>
          </p:nvSpPr>
          <p:spPr>
            <a:xfrm>
              <a:off x="4957393" y="733968"/>
              <a:ext cx="168128" cy="136106"/>
            </a:xfrm>
            <a:custGeom>
              <a:avLst/>
              <a:gdLst>
                <a:gd name="connsiteX0" fmla="*/ 25253 w 168128"/>
                <a:gd name="connsiteY0" fmla="*/ 53578 h 136106"/>
                <a:gd name="connsiteX1" fmla="*/ 0 w 168128"/>
                <a:gd name="connsiteY1" fmla="*/ 78831 h 136106"/>
                <a:gd name="connsiteX2" fmla="*/ 57275 w 168128"/>
                <a:gd name="connsiteY2" fmla="*/ 136106 h 136106"/>
                <a:gd name="connsiteX3" fmla="*/ 168128 w 168128"/>
                <a:gd name="connsiteY3" fmla="*/ 25253 h 136106"/>
                <a:gd name="connsiteX4" fmla="*/ 142875 w 168128"/>
                <a:gd name="connsiteY4" fmla="*/ 0 h 136106"/>
                <a:gd name="connsiteX5" fmla="*/ 57275 w 168128"/>
                <a:gd name="connsiteY5" fmla="*/ 85600 h 136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128" h="136106">
                  <a:moveTo>
                    <a:pt x="25253" y="53578"/>
                  </a:moveTo>
                  <a:lnTo>
                    <a:pt x="0" y="78831"/>
                  </a:lnTo>
                  <a:lnTo>
                    <a:pt x="57275" y="136106"/>
                  </a:lnTo>
                  <a:lnTo>
                    <a:pt x="168128" y="25253"/>
                  </a:lnTo>
                  <a:lnTo>
                    <a:pt x="142875" y="0"/>
                  </a:lnTo>
                  <a:lnTo>
                    <a:pt x="57275" y="85600"/>
                  </a:lnTo>
                  <a:close/>
                </a:path>
              </a:pathLst>
            </a:custGeom>
            <a:solidFill>
              <a:schemeClr val="accent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34B7B140-7933-B745-ADC0-AEF34A6B75DD}"/>
                </a:ext>
              </a:extLst>
            </p:cNvPr>
            <p:cNvSpPr/>
            <p:nvPr/>
          </p:nvSpPr>
          <p:spPr>
            <a:xfrm>
              <a:off x="4898582" y="960907"/>
              <a:ext cx="250031" cy="250031"/>
            </a:xfrm>
            <a:custGeom>
              <a:avLst/>
              <a:gdLst>
                <a:gd name="connsiteX0" fmla="*/ 214313 w 250031"/>
                <a:gd name="connsiteY0" fmla="*/ 196453 h 250031"/>
                <a:gd name="connsiteX1" fmla="*/ 196453 w 250031"/>
                <a:gd name="connsiteY1" fmla="*/ 214313 h 250031"/>
                <a:gd name="connsiteX2" fmla="*/ 53578 w 250031"/>
                <a:gd name="connsiteY2" fmla="*/ 214313 h 250031"/>
                <a:gd name="connsiteX3" fmla="*/ 35719 w 250031"/>
                <a:gd name="connsiteY3" fmla="*/ 196453 h 250031"/>
                <a:gd name="connsiteX4" fmla="*/ 35719 w 250031"/>
                <a:gd name="connsiteY4" fmla="*/ 53578 h 250031"/>
                <a:gd name="connsiteX5" fmla="*/ 53578 w 250031"/>
                <a:gd name="connsiteY5" fmla="*/ 35719 h 250031"/>
                <a:gd name="connsiteX6" fmla="*/ 160734 w 250031"/>
                <a:gd name="connsiteY6" fmla="*/ 35719 h 250031"/>
                <a:gd name="connsiteX7" fmla="*/ 160734 w 250031"/>
                <a:gd name="connsiteY7" fmla="*/ 0 h 250031"/>
                <a:gd name="connsiteX8" fmla="*/ 53578 w 250031"/>
                <a:gd name="connsiteY8" fmla="*/ 0 h 250031"/>
                <a:gd name="connsiteX9" fmla="*/ 0 w 250031"/>
                <a:gd name="connsiteY9" fmla="*/ 53578 h 250031"/>
                <a:gd name="connsiteX10" fmla="*/ 0 w 250031"/>
                <a:gd name="connsiteY10" fmla="*/ 196453 h 250031"/>
                <a:gd name="connsiteX11" fmla="*/ 53578 w 250031"/>
                <a:gd name="connsiteY11" fmla="*/ 250031 h 250031"/>
                <a:gd name="connsiteX12" fmla="*/ 196453 w 250031"/>
                <a:gd name="connsiteY12" fmla="*/ 250031 h 250031"/>
                <a:gd name="connsiteX13" fmla="*/ 250031 w 250031"/>
                <a:gd name="connsiteY13" fmla="*/ 196453 h 250031"/>
                <a:gd name="connsiteX14" fmla="*/ 250031 w 250031"/>
                <a:gd name="connsiteY14" fmla="*/ 125016 h 250031"/>
                <a:gd name="connsiteX15" fmla="*/ 214313 w 250031"/>
                <a:gd name="connsiteY15" fmla="*/ 125016 h 250031"/>
                <a:gd name="connsiteX16" fmla="*/ 214313 w 250031"/>
                <a:gd name="connsiteY16" fmla="*/ 196453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031" h="250031">
                  <a:moveTo>
                    <a:pt x="214313" y="196453"/>
                  </a:moveTo>
                  <a:cubicBezTo>
                    <a:pt x="214313" y="206311"/>
                    <a:pt x="206312" y="214313"/>
                    <a:pt x="196453" y="214313"/>
                  </a:cubicBezTo>
                  <a:lnTo>
                    <a:pt x="53578" y="214313"/>
                  </a:lnTo>
                  <a:cubicBezTo>
                    <a:pt x="43720" y="214313"/>
                    <a:pt x="35719" y="206311"/>
                    <a:pt x="35719" y="196453"/>
                  </a:cubicBezTo>
                  <a:lnTo>
                    <a:pt x="35719" y="53578"/>
                  </a:lnTo>
                  <a:cubicBezTo>
                    <a:pt x="35719" y="43720"/>
                    <a:pt x="43720" y="35719"/>
                    <a:pt x="53578" y="35719"/>
                  </a:cubicBezTo>
                  <a:lnTo>
                    <a:pt x="160734" y="35719"/>
                  </a:lnTo>
                  <a:lnTo>
                    <a:pt x="160734" y="0"/>
                  </a:lnTo>
                  <a:lnTo>
                    <a:pt x="53578" y="0"/>
                  </a:lnTo>
                  <a:cubicBezTo>
                    <a:pt x="24039" y="0"/>
                    <a:pt x="0" y="24039"/>
                    <a:pt x="0" y="53578"/>
                  </a:cubicBezTo>
                  <a:lnTo>
                    <a:pt x="0" y="196453"/>
                  </a:lnTo>
                  <a:cubicBezTo>
                    <a:pt x="0" y="225993"/>
                    <a:pt x="24039" y="250031"/>
                    <a:pt x="53578" y="250031"/>
                  </a:cubicBezTo>
                  <a:lnTo>
                    <a:pt x="196453" y="250031"/>
                  </a:lnTo>
                  <a:cubicBezTo>
                    <a:pt x="225993" y="250031"/>
                    <a:pt x="250031" y="225993"/>
                    <a:pt x="250031" y="196453"/>
                  </a:cubicBezTo>
                  <a:lnTo>
                    <a:pt x="250031" y="125016"/>
                  </a:lnTo>
                  <a:lnTo>
                    <a:pt x="214313" y="125016"/>
                  </a:lnTo>
                  <a:lnTo>
                    <a:pt x="214313" y="196453"/>
                  </a:lnTo>
                  <a:close/>
                </a:path>
              </a:pathLst>
            </a:custGeom>
            <a:solidFill>
              <a:schemeClr val="accent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8E77B03A-8B06-1F49-8C19-673907699D39}"/>
                </a:ext>
              </a:extLst>
            </p:cNvPr>
            <p:cNvSpPr/>
            <p:nvPr/>
          </p:nvSpPr>
          <p:spPr>
            <a:xfrm>
              <a:off x="4957393" y="1019718"/>
              <a:ext cx="168128" cy="136106"/>
            </a:xfrm>
            <a:custGeom>
              <a:avLst/>
              <a:gdLst>
                <a:gd name="connsiteX0" fmla="*/ 25253 w 168128"/>
                <a:gd name="connsiteY0" fmla="*/ 53578 h 136106"/>
                <a:gd name="connsiteX1" fmla="*/ 0 w 168128"/>
                <a:gd name="connsiteY1" fmla="*/ 78831 h 136106"/>
                <a:gd name="connsiteX2" fmla="*/ 57275 w 168128"/>
                <a:gd name="connsiteY2" fmla="*/ 136106 h 136106"/>
                <a:gd name="connsiteX3" fmla="*/ 168128 w 168128"/>
                <a:gd name="connsiteY3" fmla="*/ 25253 h 136106"/>
                <a:gd name="connsiteX4" fmla="*/ 142875 w 168128"/>
                <a:gd name="connsiteY4" fmla="*/ 0 h 136106"/>
                <a:gd name="connsiteX5" fmla="*/ 57275 w 168128"/>
                <a:gd name="connsiteY5" fmla="*/ 85600 h 136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8128" h="136106">
                  <a:moveTo>
                    <a:pt x="25253" y="53578"/>
                  </a:moveTo>
                  <a:lnTo>
                    <a:pt x="0" y="78831"/>
                  </a:lnTo>
                  <a:lnTo>
                    <a:pt x="57275" y="136106"/>
                  </a:lnTo>
                  <a:lnTo>
                    <a:pt x="168128" y="25253"/>
                  </a:lnTo>
                  <a:lnTo>
                    <a:pt x="142875" y="0"/>
                  </a:lnTo>
                  <a:lnTo>
                    <a:pt x="57275" y="85600"/>
                  </a:lnTo>
                  <a:close/>
                </a:path>
              </a:pathLst>
            </a:custGeom>
            <a:solidFill>
              <a:schemeClr val="accent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9764A15D-F859-6246-85D1-83C60046A5BD}"/>
                </a:ext>
              </a:extLst>
            </p:cNvPr>
            <p:cNvSpPr/>
            <p:nvPr/>
          </p:nvSpPr>
          <p:spPr>
            <a:xfrm>
              <a:off x="4898582" y="1246657"/>
              <a:ext cx="250031" cy="250031"/>
            </a:xfrm>
            <a:custGeom>
              <a:avLst/>
              <a:gdLst>
                <a:gd name="connsiteX0" fmla="*/ 214313 w 250031"/>
                <a:gd name="connsiteY0" fmla="*/ 196453 h 250031"/>
                <a:gd name="connsiteX1" fmla="*/ 196453 w 250031"/>
                <a:gd name="connsiteY1" fmla="*/ 214313 h 250031"/>
                <a:gd name="connsiteX2" fmla="*/ 53578 w 250031"/>
                <a:gd name="connsiteY2" fmla="*/ 214313 h 250031"/>
                <a:gd name="connsiteX3" fmla="*/ 35719 w 250031"/>
                <a:gd name="connsiteY3" fmla="*/ 196453 h 250031"/>
                <a:gd name="connsiteX4" fmla="*/ 35719 w 250031"/>
                <a:gd name="connsiteY4" fmla="*/ 53578 h 250031"/>
                <a:gd name="connsiteX5" fmla="*/ 53578 w 250031"/>
                <a:gd name="connsiteY5" fmla="*/ 35719 h 250031"/>
                <a:gd name="connsiteX6" fmla="*/ 160734 w 250031"/>
                <a:gd name="connsiteY6" fmla="*/ 35719 h 250031"/>
                <a:gd name="connsiteX7" fmla="*/ 160734 w 250031"/>
                <a:gd name="connsiteY7" fmla="*/ 0 h 250031"/>
                <a:gd name="connsiteX8" fmla="*/ 53578 w 250031"/>
                <a:gd name="connsiteY8" fmla="*/ 0 h 250031"/>
                <a:gd name="connsiteX9" fmla="*/ 0 w 250031"/>
                <a:gd name="connsiteY9" fmla="*/ 53578 h 250031"/>
                <a:gd name="connsiteX10" fmla="*/ 0 w 250031"/>
                <a:gd name="connsiteY10" fmla="*/ 196453 h 250031"/>
                <a:gd name="connsiteX11" fmla="*/ 53578 w 250031"/>
                <a:gd name="connsiteY11" fmla="*/ 250031 h 250031"/>
                <a:gd name="connsiteX12" fmla="*/ 196453 w 250031"/>
                <a:gd name="connsiteY12" fmla="*/ 250031 h 250031"/>
                <a:gd name="connsiteX13" fmla="*/ 250031 w 250031"/>
                <a:gd name="connsiteY13" fmla="*/ 196453 h 250031"/>
                <a:gd name="connsiteX14" fmla="*/ 250031 w 250031"/>
                <a:gd name="connsiteY14" fmla="*/ 125016 h 250031"/>
                <a:gd name="connsiteX15" fmla="*/ 214313 w 250031"/>
                <a:gd name="connsiteY15" fmla="*/ 125016 h 250031"/>
                <a:gd name="connsiteX16" fmla="*/ 214313 w 250031"/>
                <a:gd name="connsiteY16" fmla="*/ 196453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031" h="250031">
                  <a:moveTo>
                    <a:pt x="214313" y="196453"/>
                  </a:moveTo>
                  <a:cubicBezTo>
                    <a:pt x="214313" y="206311"/>
                    <a:pt x="206312" y="214313"/>
                    <a:pt x="196453" y="214313"/>
                  </a:cubicBezTo>
                  <a:lnTo>
                    <a:pt x="53578" y="214313"/>
                  </a:lnTo>
                  <a:cubicBezTo>
                    <a:pt x="43720" y="214313"/>
                    <a:pt x="35719" y="206311"/>
                    <a:pt x="35719" y="196453"/>
                  </a:cubicBezTo>
                  <a:lnTo>
                    <a:pt x="35719" y="53578"/>
                  </a:lnTo>
                  <a:cubicBezTo>
                    <a:pt x="35719" y="43720"/>
                    <a:pt x="43720" y="35719"/>
                    <a:pt x="53578" y="35719"/>
                  </a:cubicBezTo>
                  <a:lnTo>
                    <a:pt x="160734" y="35719"/>
                  </a:lnTo>
                  <a:lnTo>
                    <a:pt x="160734" y="0"/>
                  </a:lnTo>
                  <a:lnTo>
                    <a:pt x="53578" y="0"/>
                  </a:lnTo>
                  <a:cubicBezTo>
                    <a:pt x="24039" y="0"/>
                    <a:pt x="0" y="24039"/>
                    <a:pt x="0" y="53578"/>
                  </a:cubicBezTo>
                  <a:lnTo>
                    <a:pt x="0" y="196453"/>
                  </a:lnTo>
                  <a:cubicBezTo>
                    <a:pt x="0" y="225993"/>
                    <a:pt x="24039" y="250031"/>
                    <a:pt x="53578" y="250031"/>
                  </a:cubicBezTo>
                  <a:lnTo>
                    <a:pt x="196453" y="250031"/>
                  </a:lnTo>
                  <a:cubicBezTo>
                    <a:pt x="225993" y="250031"/>
                    <a:pt x="250031" y="225993"/>
                    <a:pt x="250031" y="196453"/>
                  </a:cubicBezTo>
                  <a:lnTo>
                    <a:pt x="250031" y="125016"/>
                  </a:lnTo>
                  <a:lnTo>
                    <a:pt x="214313" y="125016"/>
                  </a:lnTo>
                  <a:lnTo>
                    <a:pt x="214313" y="196453"/>
                  </a:lnTo>
                  <a:close/>
                </a:path>
              </a:pathLst>
            </a:custGeom>
            <a:solidFill>
              <a:schemeClr val="accent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aphic 35">
            <a:extLst>
              <a:ext uri="{FF2B5EF4-FFF2-40B4-BE49-F238E27FC236}">
                <a16:creationId xmlns:a16="http://schemas.microsoft.com/office/drawing/2014/main" id="{CADA92F7-9104-CF4B-AB08-033D48173539}"/>
              </a:ext>
            </a:extLst>
          </p:cNvPr>
          <p:cNvGrpSpPr/>
          <p:nvPr/>
        </p:nvGrpSpPr>
        <p:grpSpPr>
          <a:xfrm>
            <a:off x="6453296" y="572350"/>
            <a:ext cx="922564" cy="922564"/>
            <a:chOff x="6743700" y="453812"/>
            <a:chExt cx="1059180" cy="1059180"/>
          </a:xfrm>
        </p:grpSpPr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62E65DC5-B7F6-354F-B23E-E4840BBDFDCB}"/>
                </a:ext>
              </a:extLst>
            </p:cNvPr>
            <p:cNvSpPr/>
            <p:nvPr/>
          </p:nvSpPr>
          <p:spPr>
            <a:xfrm>
              <a:off x="6842998" y="652449"/>
              <a:ext cx="860583" cy="397151"/>
            </a:xfrm>
            <a:custGeom>
              <a:avLst/>
              <a:gdLst>
                <a:gd name="connsiteX0" fmla="*/ 851481 w 860583"/>
                <a:gd name="connsiteY0" fmla="*/ 199713 h 397151"/>
                <a:gd name="connsiteX1" fmla="*/ 474811 w 860583"/>
                <a:gd name="connsiteY1" fmla="*/ 10550 h 397151"/>
                <a:gd name="connsiteX2" fmla="*/ 385773 w 860583"/>
                <a:gd name="connsiteY2" fmla="*/ 10550 h 397151"/>
                <a:gd name="connsiteX3" fmla="*/ 9102 w 860583"/>
                <a:gd name="connsiteY3" fmla="*/ 199713 h 397151"/>
                <a:gd name="connsiteX4" fmla="*/ 0 w 860583"/>
                <a:gd name="connsiteY4" fmla="*/ 214443 h 397151"/>
                <a:gd name="connsiteX5" fmla="*/ 0 w 860583"/>
                <a:gd name="connsiteY5" fmla="*/ 380601 h 397151"/>
                <a:gd name="connsiteX6" fmla="*/ 7778 w 860583"/>
                <a:gd name="connsiteY6" fmla="*/ 394669 h 397151"/>
                <a:gd name="connsiteX7" fmla="*/ 23997 w 860583"/>
                <a:gd name="connsiteY7" fmla="*/ 395331 h 397151"/>
                <a:gd name="connsiteX8" fmla="*/ 407950 w 860583"/>
                <a:gd name="connsiteY8" fmla="*/ 202527 h 397151"/>
                <a:gd name="connsiteX9" fmla="*/ 452634 w 860583"/>
                <a:gd name="connsiteY9" fmla="*/ 202527 h 397151"/>
                <a:gd name="connsiteX10" fmla="*/ 836587 w 860583"/>
                <a:gd name="connsiteY10" fmla="*/ 395331 h 397151"/>
                <a:gd name="connsiteX11" fmla="*/ 844034 w 860583"/>
                <a:gd name="connsiteY11" fmla="*/ 397151 h 397151"/>
                <a:gd name="connsiteX12" fmla="*/ 852805 w 860583"/>
                <a:gd name="connsiteY12" fmla="*/ 394669 h 397151"/>
                <a:gd name="connsiteX13" fmla="*/ 860584 w 860583"/>
                <a:gd name="connsiteY13" fmla="*/ 380601 h 397151"/>
                <a:gd name="connsiteX14" fmla="*/ 860584 w 860583"/>
                <a:gd name="connsiteY14" fmla="*/ 214443 h 397151"/>
                <a:gd name="connsiteX15" fmla="*/ 851481 w 860583"/>
                <a:gd name="connsiteY15" fmla="*/ 199713 h 397151"/>
                <a:gd name="connsiteX16" fmla="*/ 827484 w 860583"/>
                <a:gd name="connsiteY16" fmla="*/ 353791 h 397151"/>
                <a:gd name="connsiteX17" fmla="*/ 467363 w 860583"/>
                <a:gd name="connsiteY17" fmla="*/ 173068 h 397151"/>
                <a:gd name="connsiteX18" fmla="*/ 430292 w 860583"/>
                <a:gd name="connsiteY18" fmla="*/ 164297 h 397151"/>
                <a:gd name="connsiteX19" fmla="*/ 393221 w 860583"/>
                <a:gd name="connsiteY19" fmla="*/ 173068 h 397151"/>
                <a:gd name="connsiteX20" fmla="*/ 33099 w 860583"/>
                <a:gd name="connsiteY20" fmla="*/ 353791 h 397151"/>
                <a:gd name="connsiteX21" fmla="*/ 33099 w 860583"/>
                <a:gd name="connsiteY21" fmla="*/ 224703 h 397151"/>
                <a:gd name="connsiteX22" fmla="*/ 400668 w 860583"/>
                <a:gd name="connsiteY22" fmla="*/ 40174 h 397151"/>
                <a:gd name="connsiteX23" fmla="*/ 459916 w 860583"/>
                <a:gd name="connsiteY23" fmla="*/ 40174 h 397151"/>
                <a:gd name="connsiteX24" fmla="*/ 827484 w 860583"/>
                <a:gd name="connsiteY24" fmla="*/ 224703 h 397151"/>
                <a:gd name="connsiteX25" fmla="*/ 827484 w 860583"/>
                <a:gd name="connsiteY25" fmla="*/ 353791 h 39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60583" h="397151">
                  <a:moveTo>
                    <a:pt x="851481" y="199713"/>
                  </a:moveTo>
                  <a:lnTo>
                    <a:pt x="474811" y="10550"/>
                  </a:lnTo>
                  <a:cubicBezTo>
                    <a:pt x="447007" y="-3517"/>
                    <a:pt x="413577" y="-3517"/>
                    <a:pt x="385773" y="10550"/>
                  </a:cubicBezTo>
                  <a:lnTo>
                    <a:pt x="9102" y="199713"/>
                  </a:lnTo>
                  <a:cubicBezTo>
                    <a:pt x="3475" y="202527"/>
                    <a:pt x="0" y="208154"/>
                    <a:pt x="0" y="214443"/>
                  </a:cubicBezTo>
                  <a:lnTo>
                    <a:pt x="0" y="380601"/>
                  </a:lnTo>
                  <a:cubicBezTo>
                    <a:pt x="0" y="386394"/>
                    <a:pt x="2979" y="391690"/>
                    <a:pt x="7778" y="394669"/>
                  </a:cubicBezTo>
                  <a:cubicBezTo>
                    <a:pt x="12743" y="397648"/>
                    <a:pt x="18867" y="397979"/>
                    <a:pt x="23997" y="395331"/>
                  </a:cubicBezTo>
                  <a:lnTo>
                    <a:pt x="407950" y="202527"/>
                  </a:lnTo>
                  <a:cubicBezTo>
                    <a:pt x="422017" y="195576"/>
                    <a:pt x="438567" y="195576"/>
                    <a:pt x="452634" y="202527"/>
                  </a:cubicBezTo>
                  <a:lnTo>
                    <a:pt x="836587" y="395331"/>
                  </a:lnTo>
                  <a:cubicBezTo>
                    <a:pt x="838904" y="396489"/>
                    <a:pt x="841552" y="397151"/>
                    <a:pt x="844034" y="397151"/>
                  </a:cubicBezTo>
                  <a:cubicBezTo>
                    <a:pt x="847013" y="397151"/>
                    <a:pt x="849992" y="396324"/>
                    <a:pt x="852805" y="394669"/>
                  </a:cubicBezTo>
                  <a:cubicBezTo>
                    <a:pt x="857605" y="391690"/>
                    <a:pt x="860584" y="386394"/>
                    <a:pt x="860584" y="380601"/>
                  </a:cubicBezTo>
                  <a:lnTo>
                    <a:pt x="860584" y="214443"/>
                  </a:lnTo>
                  <a:cubicBezTo>
                    <a:pt x="860584" y="208154"/>
                    <a:pt x="857108" y="202527"/>
                    <a:pt x="851481" y="199713"/>
                  </a:cubicBezTo>
                  <a:close/>
                  <a:moveTo>
                    <a:pt x="827484" y="353791"/>
                  </a:moveTo>
                  <a:lnTo>
                    <a:pt x="467363" y="173068"/>
                  </a:lnTo>
                  <a:cubicBezTo>
                    <a:pt x="455778" y="167110"/>
                    <a:pt x="443035" y="164297"/>
                    <a:pt x="430292" y="164297"/>
                  </a:cubicBezTo>
                  <a:cubicBezTo>
                    <a:pt x="417549" y="164297"/>
                    <a:pt x="404805" y="167110"/>
                    <a:pt x="393221" y="173068"/>
                  </a:cubicBezTo>
                  <a:lnTo>
                    <a:pt x="33099" y="353791"/>
                  </a:lnTo>
                  <a:lnTo>
                    <a:pt x="33099" y="224703"/>
                  </a:lnTo>
                  <a:lnTo>
                    <a:pt x="400668" y="40174"/>
                  </a:lnTo>
                  <a:cubicBezTo>
                    <a:pt x="419204" y="30741"/>
                    <a:pt x="441380" y="30741"/>
                    <a:pt x="459916" y="40174"/>
                  </a:cubicBezTo>
                  <a:lnTo>
                    <a:pt x="827484" y="224703"/>
                  </a:lnTo>
                  <a:lnTo>
                    <a:pt x="827484" y="353791"/>
                  </a:lnTo>
                  <a:close/>
                </a:path>
              </a:pathLst>
            </a:custGeom>
            <a:solidFill>
              <a:schemeClr val="accent1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4E5A6697-907A-8D4B-878D-CDCE4CBD63CF}"/>
                </a:ext>
              </a:extLst>
            </p:cNvPr>
            <p:cNvSpPr/>
            <p:nvPr/>
          </p:nvSpPr>
          <p:spPr>
            <a:xfrm>
              <a:off x="6842998" y="950344"/>
              <a:ext cx="860583" cy="397151"/>
            </a:xfrm>
            <a:custGeom>
              <a:avLst/>
              <a:gdLst>
                <a:gd name="connsiteX0" fmla="*/ 851481 w 860583"/>
                <a:gd name="connsiteY0" fmla="*/ 199713 h 397151"/>
                <a:gd name="connsiteX1" fmla="*/ 474811 w 860583"/>
                <a:gd name="connsiteY1" fmla="*/ 10550 h 397151"/>
                <a:gd name="connsiteX2" fmla="*/ 385773 w 860583"/>
                <a:gd name="connsiteY2" fmla="*/ 10550 h 397151"/>
                <a:gd name="connsiteX3" fmla="*/ 9102 w 860583"/>
                <a:gd name="connsiteY3" fmla="*/ 199713 h 397151"/>
                <a:gd name="connsiteX4" fmla="*/ 0 w 860583"/>
                <a:gd name="connsiteY4" fmla="*/ 214443 h 397151"/>
                <a:gd name="connsiteX5" fmla="*/ 0 w 860583"/>
                <a:gd name="connsiteY5" fmla="*/ 380601 h 397151"/>
                <a:gd name="connsiteX6" fmla="*/ 7778 w 860583"/>
                <a:gd name="connsiteY6" fmla="*/ 394669 h 397151"/>
                <a:gd name="connsiteX7" fmla="*/ 23997 w 860583"/>
                <a:gd name="connsiteY7" fmla="*/ 395331 h 397151"/>
                <a:gd name="connsiteX8" fmla="*/ 407950 w 860583"/>
                <a:gd name="connsiteY8" fmla="*/ 202527 h 397151"/>
                <a:gd name="connsiteX9" fmla="*/ 452634 w 860583"/>
                <a:gd name="connsiteY9" fmla="*/ 202527 h 397151"/>
                <a:gd name="connsiteX10" fmla="*/ 836587 w 860583"/>
                <a:gd name="connsiteY10" fmla="*/ 395331 h 397151"/>
                <a:gd name="connsiteX11" fmla="*/ 844034 w 860583"/>
                <a:gd name="connsiteY11" fmla="*/ 397151 h 397151"/>
                <a:gd name="connsiteX12" fmla="*/ 852805 w 860583"/>
                <a:gd name="connsiteY12" fmla="*/ 394669 h 397151"/>
                <a:gd name="connsiteX13" fmla="*/ 860584 w 860583"/>
                <a:gd name="connsiteY13" fmla="*/ 380601 h 397151"/>
                <a:gd name="connsiteX14" fmla="*/ 860584 w 860583"/>
                <a:gd name="connsiteY14" fmla="*/ 214443 h 397151"/>
                <a:gd name="connsiteX15" fmla="*/ 851481 w 860583"/>
                <a:gd name="connsiteY15" fmla="*/ 199713 h 397151"/>
                <a:gd name="connsiteX16" fmla="*/ 827484 w 860583"/>
                <a:gd name="connsiteY16" fmla="*/ 353791 h 397151"/>
                <a:gd name="connsiteX17" fmla="*/ 467363 w 860583"/>
                <a:gd name="connsiteY17" fmla="*/ 173068 h 397151"/>
                <a:gd name="connsiteX18" fmla="*/ 430292 w 860583"/>
                <a:gd name="connsiteY18" fmla="*/ 164297 h 397151"/>
                <a:gd name="connsiteX19" fmla="*/ 393221 w 860583"/>
                <a:gd name="connsiteY19" fmla="*/ 173068 h 397151"/>
                <a:gd name="connsiteX20" fmla="*/ 33099 w 860583"/>
                <a:gd name="connsiteY20" fmla="*/ 353791 h 397151"/>
                <a:gd name="connsiteX21" fmla="*/ 33099 w 860583"/>
                <a:gd name="connsiteY21" fmla="*/ 224703 h 397151"/>
                <a:gd name="connsiteX22" fmla="*/ 400668 w 860583"/>
                <a:gd name="connsiteY22" fmla="*/ 40174 h 397151"/>
                <a:gd name="connsiteX23" fmla="*/ 459916 w 860583"/>
                <a:gd name="connsiteY23" fmla="*/ 40174 h 397151"/>
                <a:gd name="connsiteX24" fmla="*/ 827484 w 860583"/>
                <a:gd name="connsiteY24" fmla="*/ 224703 h 397151"/>
                <a:gd name="connsiteX25" fmla="*/ 827484 w 860583"/>
                <a:gd name="connsiteY25" fmla="*/ 353791 h 39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60583" h="397151">
                  <a:moveTo>
                    <a:pt x="851481" y="199713"/>
                  </a:moveTo>
                  <a:lnTo>
                    <a:pt x="474811" y="10550"/>
                  </a:lnTo>
                  <a:cubicBezTo>
                    <a:pt x="447007" y="-3517"/>
                    <a:pt x="413577" y="-3517"/>
                    <a:pt x="385773" y="10550"/>
                  </a:cubicBezTo>
                  <a:lnTo>
                    <a:pt x="9102" y="199713"/>
                  </a:lnTo>
                  <a:cubicBezTo>
                    <a:pt x="3475" y="202527"/>
                    <a:pt x="0" y="208154"/>
                    <a:pt x="0" y="214443"/>
                  </a:cubicBezTo>
                  <a:lnTo>
                    <a:pt x="0" y="380601"/>
                  </a:lnTo>
                  <a:cubicBezTo>
                    <a:pt x="0" y="386394"/>
                    <a:pt x="2979" y="391690"/>
                    <a:pt x="7778" y="394669"/>
                  </a:cubicBezTo>
                  <a:cubicBezTo>
                    <a:pt x="12743" y="397648"/>
                    <a:pt x="18867" y="397979"/>
                    <a:pt x="23997" y="395331"/>
                  </a:cubicBezTo>
                  <a:lnTo>
                    <a:pt x="407950" y="202527"/>
                  </a:lnTo>
                  <a:cubicBezTo>
                    <a:pt x="422017" y="195576"/>
                    <a:pt x="438567" y="195576"/>
                    <a:pt x="452634" y="202527"/>
                  </a:cubicBezTo>
                  <a:lnTo>
                    <a:pt x="836587" y="395331"/>
                  </a:lnTo>
                  <a:cubicBezTo>
                    <a:pt x="838904" y="396489"/>
                    <a:pt x="841552" y="397151"/>
                    <a:pt x="844034" y="397151"/>
                  </a:cubicBezTo>
                  <a:cubicBezTo>
                    <a:pt x="847013" y="397151"/>
                    <a:pt x="849992" y="396324"/>
                    <a:pt x="852805" y="394669"/>
                  </a:cubicBezTo>
                  <a:cubicBezTo>
                    <a:pt x="857605" y="391690"/>
                    <a:pt x="860584" y="386394"/>
                    <a:pt x="860584" y="380601"/>
                  </a:cubicBezTo>
                  <a:lnTo>
                    <a:pt x="860584" y="214443"/>
                  </a:lnTo>
                  <a:cubicBezTo>
                    <a:pt x="860584" y="208154"/>
                    <a:pt x="857108" y="202527"/>
                    <a:pt x="851481" y="199713"/>
                  </a:cubicBezTo>
                  <a:close/>
                  <a:moveTo>
                    <a:pt x="827484" y="353791"/>
                  </a:moveTo>
                  <a:lnTo>
                    <a:pt x="467363" y="173068"/>
                  </a:lnTo>
                  <a:cubicBezTo>
                    <a:pt x="455778" y="167110"/>
                    <a:pt x="443035" y="164297"/>
                    <a:pt x="430292" y="164297"/>
                  </a:cubicBezTo>
                  <a:cubicBezTo>
                    <a:pt x="417549" y="164297"/>
                    <a:pt x="404805" y="167110"/>
                    <a:pt x="393221" y="173068"/>
                  </a:cubicBezTo>
                  <a:lnTo>
                    <a:pt x="33099" y="353791"/>
                  </a:lnTo>
                  <a:lnTo>
                    <a:pt x="33099" y="224703"/>
                  </a:lnTo>
                  <a:lnTo>
                    <a:pt x="400668" y="40174"/>
                  </a:lnTo>
                  <a:cubicBezTo>
                    <a:pt x="419204" y="30741"/>
                    <a:pt x="441380" y="30741"/>
                    <a:pt x="459916" y="40174"/>
                  </a:cubicBezTo>
                  <a:lnTo>
                    <a:pt x="827484" y="224703"/>
                  </a:lnTo>
                  <a:lnTo>
                    <a:pt x="827484" y="353791"/>
                  </a:lnTo>
                  <a:close/>
                </a:path>
              </a:pathLst>
            </a:custGeom>
            <a:solidFill>
              <a:schemeClr val="accent1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BBD19C40-1CE2-904E-8D4D-5D550DB6A596}"/>
                </a:ext>
              </a:extLst>
            </p:cNvPr>
            <p:cNvSpPr/>
            <p:nvPr/>
          </p:nvSpPr>
          <p:spPr>
            <a:xfrm>
              <a:off x="6909196" y="718607"/>
              <a:ext cx="728186" cy="234012"/>
            </a:xfrm>
            <a:custGeom>
              <a:avLst/>
              <a:gdLst>
                <a:gd name="connsiteX0" fmla="*/ 728186 w 728186"/>
                <a:gd name="connsiteY0" fmla="*/ 178902 h 234012"/>
                <a:gd name="connsiteX1" fmla="*/ 728186 w 728186"/>
                <a:gd name="connsiteY1" fmla="*/ 234013 h 234012"/>
                <a:gd name="connsiteX2" fmla="*/ 416225 w 728186"/>
                <a:gd name="connsiteY2" fmla="*/ 77453 h 234012"/>
                <a:gd name="connsiteX3" fmla="*/ 364093 w 728186"/>
                <a:gd name="connsiteY3" fmla="*/ 65040 h 234012"/>
                <a:gd name="connsiteX4" fmla="*/ 312127 w 728186"/>
                <a:gd name="connsiteY4" fmla="*/ 77287 h 234012"/>
                <a:gd name="connsiteX5" fmla="*/ 0 w 728186"/>
                <a:gd name="connsiteY5" fmla="*/ 234013 h 234012"/>
                <a:gd name="connsiteX6" fmla="*/ 0 w 728186"/>
                <a:gd name="connsiteY6" fmla="*/ 178902 h 234012"/>
                <a:gd name="connsiteX7" fmla="*/ 349529 w 728186"/>
                <a:gd name="connsiteY7" fmla="*/ 3475 h 234012"/>
                <a:gd name="connsiteX8" fmla="*/ 364093 w 728186"/>
                <a:gd name="connsiteY8" fmla="*/ 0 h 234012"/>
                <a:gd name="connsiteX9" fmla="*/ 378822 w 728186"/>
                <a:gd name="connsiteY9" fmla="*/ 3641 h 234012"/>
                <a:gd name="connsiteX10" fmla="*/ 728186 w 728186"/>
                <a:gd name="connsiteY10" fmla="*/ 178902 h 234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186" h="234012">
                  <a:moveTo>
                    <a:pt x="728186" y="178902"/>
                  </a:moveTo>
                  <a:lnTo>
                    <a:pt x="728186" y="234013"/>
                  </a:lnTo>
                  <a:lnTo>
                    <a:pt x="416225" y="77453"/>
                  </a:lnTo>
                  <a:cubicBezTo>
                    <a:pt x="400502" y="69343"/>
                    <a:pt x="382463" y="65040"/>
                    <a:pt x="364093" y="65040"/>
                  </a:cubicBezTo>
                  <a:cubicBezTo>
                    <a:pt x="345723" y="65040"/>
                    <a:pt x="327684" y="69343"/>
                    <a:pt x="312127" y="77287"/>
                  </a:cubicBezTo>
                  <a:lnTo>
                    <a:pt x="0" y="234013"/>
                  </a:lnTo>
                  <a:lnTo>
                    <a:pt x="0" y="178902"/>
                  </a:lnTo>
                  <a:lnTo>
                    <a:pt x="349529" y="3475"/>
                  </a:lnTo>
                  <a:cubicBezTo>
                    <a:pt x="353998" y="1324"/>
                    <a:pt x="358963" y="0"/>
                    <a:pt x="364093" y="0"/>
                  </a:cubicBezTo>
                  <a:cubicBezTo>
                    <a:pt x="369224" y="0"/>
                    <a:pt x="374188" y="1324"/>
                    <a:pt x="378822" y="3641"/>
                  </a:cubicBezTo>
                  <a:lnTo>
                    <a:pt x="728186" y="178902"/>
                  </a:lnTo>
                  <a:close/>
                </a:path>
              </a:pathLst>
            </a:custGeom>
            <a:solidFill>
              <a:schemeClr val="bg2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FC72EFFB-4F93-5246-94B1-CFE581152192}"/>
                </a:ext>
              </a:extLst>
            </p:cNvPr>
            <p:cNvSpPr/>
            <p:nvPr/>
          </p:nvSpPr>
          <p:spPr>
            <a:xfrm>
              <a:off x="6909196" y="1016501"/>
              <a:ext cx="728186" cy="234012"/>
            </a:xfrm>
            <a:custGeom>
              <a:avLst/>
              <a:gdLst>
                <a:gd name="connsiteX0" fmla="*/ 728186 w 728186"/>
                <a:gd name="connsiteY0" fmla="*/ 178902 h 234012"/>
                <a:gd name="connsiteX1" fmla="*/ 728186 w 728186"/>
                <a:gd name="connsiteY1" fmla="*/ 234013 h 234012"/>
                <a:gd name="connsiteX2" fmla="*/ 416225 w 728186"/>
                <a:gd name="connsiteY2" fmla="*/ 77453 h 234012"/>
                <a:gd name="connsiteX3" fmla="*/ 364093 w 728186"/>
                <a:gd name="connsiteY3" fmla="*/ 65040 h 234012"/>
                <a:gd name="connsiteX4" fmla="*/ 312127 w 728186"/>
                <a:gd name="connsiteY4" fmla="*/ 77287 h 234012"/>
                <a:gd name="connsiteX5" fmla="*/ 0 w 728186"/>
                <a:gd name="connsiteY5" fmla="*/ 234013 h 234012"/>
                <a:gd name="connsiteX6" fmla="*/ 0 w 728186"/>
                <a:gd name="connsiteY6" fmla="*/ 178902 h 234012"/>
                <a:gd name="connsiteX7" fmla="*/ 349529 w 728186"/>
                <a:gd name="connsiteY7" fmla="*/ 3475 h 234012"/>
                <a:gd name="connsiteX8" fmla="*/ 364093 w 728186"/>
                <a:gd name="connsiteY8" fmla="*/ 0 h 234012"/>
                <a:gd name="connsiteX9" fmla="*/ 378822 w 728186"/>
                <a:gd name="connsiteY9" fmla="*/ 3641 h 234012"/>
                <a:gd name="connsiteX10" fmla="*/ 728186 w 728186"/>
                <a:gd name="connsiteY10" fmla="*/ 178902 h 234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186" h="234012">
                  <a:moveTo>
                    <a:pt x="728186" y="178902"/>
                  </a:moveTo>
                  <a:lnTo>
                    <a:pt x="728186" y="234013"/>
                  </a:lnTo>
                  <a:lnTo>
                    <a:pt x="416225" y="77453"/>
                  </a:lnTo>
                  <a:cubicBezTo>
                    <a:pt x="400502" y="69343"/>
                    <a:pt x="382463" y="65040"/>
                    <a:pt x="364093" y="65040"/>
                  </a:cubicBezTo>
                  <a:cubicBezTo>
                    <a:pt x="345723" y="65040"/>
                    <a:pt x="327684" y="69343"/>
                    <a:pt x="312127" y="77287"/>
                  </a:cubicBezTo>
                  <a:lnTo>
                    <a:pt x="0" y="234013"/>
                  </a:lnTo>
                  <a:lnTo>
                    <a:pt x="0" y="178902"/>
                  </a:lnTo>
                  <a:lnTo>
                    <a:pt x="349529" y="3475"/>
                  </a:lnTo>
                  <a:cubicBezTo>
                    <a:pt x="353998" y="1324"/>
                    <a:pt x="358963" y="0"/>
                    <a:pt x="364093" y="0"/>
                  </a:cubicBezTo>
                  <a:cubicBezTo>
                    <a:pt x="369224" y="0"/>
                    <a:pt x="374188" y="1324"/>
                    <a:pt x="378822" y="3641"/>
                  </a:cubicBezTo>
                  <a:lnTo>
                    <a:pt x="728186" y="178902"/>
                  </a:lnTo>
                  <a:close/>
                </a:path>
              </a:pathLst>
            </a:custGeom>
            <a:solidFill>
              <a:schemeClr val="bg2"/>
            </a:solidFill>
            <a:ln w="1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4" name="Graphic 42">
            <a:extLst>
              <a:ext uri="{FF2B5EF4-FFF2-40B4-BE49-F238E27FC236}">
                <a16:creationId xmlns:a16="http://schemas.microsoft.com/office/drawing/2014/main" id="{D6981EA0-33EB-CB46-8BE4-81120154A90E}"/>
              </a:ext>
            </a:extLst>
          </p:cNvPr>
          <p:cNvGrpSpPr/>
          <p:nvPr/>
        </p:nvGrpSpPr>
        <p:grpSpPr>
          <a:xfrm>
            <a:off x="8473726" y="574343"/>
            <a:ext cx="1034411" cy="1034411"/>
            <a:chOff x="8764130" y="455805"/>
            <a:chExt cx="1187589" cy="1187589"/>
          </a:xfrm>
        </p:grpSpPr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7A1ADCC1-2891-C14E-ACC2-B3DAFEC4665B}"/>
                </a:ext>
              </a:extLst>
            </p:cNvPr>
            <p:cNvSpPr/>
            <p:nvPr/>
          </p:nvSpPr>
          <p:spPr>
            <a:xfrm>
              <a:off x="9339368" y="882590"/>
              <a:ext cx="334009" cy="148453"/>
            </a:xfrm>
            <a:custGeom>
              <a:avLst/>
              <a:gdLst>
                <a:gd name="connsiteX0" fmla="*/ 334009 w 334009"/>
                <a:gd name="connsiteY0" fmla="*/ 148453 h 148453"/>
                <a:gd name="connsiteX1" fmla="*/ 196527 w 334009"/>
                <a:gd name="connsiteY1" fmla="*/ 12122 h 148453"/>
                <a:gd name="connsiteX2" fmla="*/ 137482 w 334009"/>
                <a:gd name="connsiteY2" fmla="*/ 12122 h 148453"/>
                <a:gd name="connsiteX3" fmla="*/ 0 w 334009"/>
                <a:gd name="connsiteY3" fmla="*/ 148453 h 14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4009" h="148453">
                  <a:moveTo>
                    <a:pt x="334009" y="148453"/>
                  </a:moveTo>
                  <a:lnTo>
                    <a:pt x="196527" y="12122"/>
                  </a:lnTo>
                  <a:cubicBezTo>
                    <a:pt x="180217" y="-4041"/>
                    <a:pt x="153793" y="-4041"/>
                    <a:pt x="137482" y="12122"/>
                  </a:cubicBezTo>
                  <a:lnTo>
                    <a:pt x="0" y="148453"/>
                  </a:lnTo>
                </a:path>
              </a:pathLst>
            </a:custGeom>
            <a:solidFill>
              <a:schemeClr val="bg2"/>
            </a:solidFill>
            <a:ln w="184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5104F5D6-B131-9B44-9B23-C8A2AEB67D70}"/>
                </a:ext>
              </a:extLst>
            </p:cNvPr>
            <p:cNvSpPr/>
            <p:nvPr/>
          </p:nvSpPr>
          <p:spPr>
            <a:xfrm>
              <a:off x="9042471" y="808384"/>
              <a:ext cx="426789" cy="222659"/>
            </a:xfrm>
            <a:custGeom>
              <a:avLst/>
              <a:gdLst>
                <a:gd name="connsiteX0" fmla="*/ 426790 w 426789"/>
                <a:gd name="connsiteY0" fmla="*/ 222659 h 222659"/>
                <a:gd name="connsiteX1" fmla="*/ 239039 w 426789"/>
                <a:gd name="connsiteY1" fmla="*/ 12066 h 222659"/>
                <a:gd name="connsiteX2" fmla="*/ 187732 w 426789"/>
                <a:gd name="connsiteY2" fmla="*/ 12066 h 222659"/>
                <a:gd name="connsiteX3" fmla="*/ 0 w 426789"/>
                <a:gd name="connsiteY3" fmla="*/ 222659 h 22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789" h="222659">
                  <a:moveTo>
                    <a:pt x="426790" y="222659"/>
                  </a:moveTo>
                  <a:lnTo>
                    <a:pt x="239039" y="12066"/>
                  </a:lnTo>
                  <a:cubicBezTo>
                    <a:pt x="224696" y="-4022"/>
                    <a:pt x="202076" y="-4022"/>
                    <a:pt x="187732" y="12066"/>
                  </a:cubicBezTo>
                  <a:lnTo>
                    <a:pt x="0" y="222659"/>
                  </a:lnTo>
                </a:path>
              </a:pathLst>
            </a:custGeom>
            <a:solidFill>
              <a:schemeClr val="bg2"/>
            </a:solidFill>
            <a:ln w="184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6329E619-1086-A847-8526-9042FCAB3F84}"/>
                </a:ext>
              </a:extLst>
            </p:cNvPr>
            <p:cNvSpPr/>
            <p:nvPr/>
          </p:nvSpPr>
          <p:spPr>
            <a:xfrm>
              <a:off x="9543485" y="771258"/>
              <a:ext cx="92780" cy="92780"/>
            </a:xfrm>
            <a:custGeom>
              <a:avLst/>
              <a:gdLst>
                <a:gd name="connsiteX0" fmla="*/ 46390 w 92780"/>
                <a:gd name="connsiteY0" fmla="*/ 0 h 92780"/>
                <a:gd name="connsiteX1" fmla="*/ 0 w 92780"/>
                <a:gd name="connsiteY1" fmla="*/ 46390 h 92780"/>
                <a:gd name="connsiteX2" fmla="*/ 46390 w 92780"/>
                <a:gd name="connsiteY2" fmla="*/ 92780 h 92780"/>
                <a:gd name="connsiteX3" fmla="*/ 92780 w 92780"/>
                <a:gd name="connsiteY3" fmla="*/ 46390 h 92780"/>
                <a:gd name="connsiteX4" fmla="*/ 46390 w 92780"/>
                <a:gd name="connsiteY4" fmla="*/ 0 h 9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780" h="92780">
                  <a:moveTo>
                    <a:pt x="46390" y="0"/>
                  </a:moveTo>
                  <a:cubicBezTo>
                    <a:pt x="20770" y="0"/>
                    <a:pt x="0" y="20770"/>
                    <a:pt x="0" y="46390"/>
                  </a:cubicBezTo>
                  <a:cubicBezTo>
                    <a:pt x="0" y="72011"/>
                    <a:pt x="20770" y="92780"/>
                    <a:pt x="46390" y="92780"/>
                  </a:cubicBezTo>
                  <a:cubicBezTo>
                    <a:pt x="72011" y="92780"/>
                    <a:pt x="92780" y="72011"/>
                    <a:pt x="92780" y="46390"/>
                  </a:cubicBezTo>
                  <a:cubicBezTo>
                    <a:pt x="92780" y="20770"/>
                    <a:pt x="72011" y="0"/>
                    <a:pt x="46390" y="0"/>
                  </a:cubicBezTo>
                  <a:close/>
                </a:path>
              </a:pathLst>
            </a:custGeom>
            <a:solidFill>
              <a:schemeClr val="bg2"/>
            </a:solidFill>
            <a:ln w="184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D491FF6E-61CD-5745-9D12-5C04BDD14EA4}"/>
                </a:ext>
              </a:extLst>
            </p:cNvPr>
            <p:cNvSpPr/>
            <p:nvPr/>
          </p:nvSpPr>
          <p:spPr>
            <a:xfrm>
              <a:off x="9172363" y="1123823"/>
              <a:ext cx="371121" cy="111336"/>
            </a:xfrm>
            <a:custGeom>
              <a:avLst/>
              <a:gdLst>
                <a:gd name="connsiteX0" fmla="*/ 334009 w 371121"/>
                <a:gd name="connsiteY0" fmla="*/ 0 h 111336"/>
                <a:gd name="connsiteX1" fmla="*/ 37112 w 371121"/>
                <a:gd name="connsiteY1" fmla="*/ 0 h 111336"/>
                <a:gd name="connsiteX2" fmla="*/ 0 w 371121"/>
                <a:gd name="connsiteY2" fmla="*/ 37112 h 111336"/>
                <a:gd name="connsiteX3" fmla="*/ 0 w 371121"/>
                <a:gd name="connsiteY3" fmla="*/ 74224 h 111336"/>
                <a:gd name="connsiteX4" fmla="*/ 37112 w 371121"/>
                <a:gd name="connsiteY4" fmla="*/ 111336 h 111336"/>
                <a:gd name="connsiteX5" fmla="*/ 334009 w 371121"/>
                <a:gd name="connsiteY5" fmla="*/ 111336 h 111336"/>
                <a:gd name="connsiteX6" fmla="*/ 371122 w 371121"/>
                <a:gd name="connsiteY6" fmla="*/ 74224 h 111336"/>
                <a:gd name="connsiteX7" fmla="*/ 371122 w 371121"/>
                <a:gd name="connsiteY7" fmla="*/ 37112 h 111336"/>
                <a:gd name="connsiteX8" fmla="*/ 334009 w 371121"/>
                <a:gd name="connsiteY8" fmla="*/ 0 h 111336"/>
                <a:gd name="connsiteX9" fmla="*/ 334009 w 371121"/>
                <a:gd name="connsiteY9" fmla="*/ 74224 h 111336"/>
                <a:gd name="connsiteX10" fmla="*/ 37112 w 371121"/>
                <a:gd name="connsiteY10" fmla="*/ 74224 h 111336"/>
                <a:gd name="connsiteX11" fmla="*/ 37112 w 371121"/>
                <a:gd name="connsiteY11" fmla="*/ 37112 h 111336"/>
                <a:gd name="connsiteX12" fmla="*/ 334009 w 371121"/>
                <a:gd name="connsiteY12" fmla="*/ 37112 h 111336"/>
                <a:gd name="connsiteX13" fmla="*/ 334009 w 371121"/>
                <a:gd name="connsiteY13" fmla="*/ 74224 h 11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1121" h="111336">
                  <a:moveTo>
                    <a:pt x="334009" y="0"/>
                  </a:moveTo>
                  <a:lnTo>
                    <a:pt x="37112" y="0"/>
                  </a:lnTo>
                  <a:cubicBezTo>
                    <a:pt x="16700" y="0"/>
                    <a:pt x="0" y="16700"/>
                    <a:pt x="0" y="37112"/>
                  </a:cubicBezTo>
                  <a:lnTo>
                    <a:pt x="0" y="74224"/>
                  </a:lnTo>
                  <a:cubicBezTo>
                    <a:pt x="0" y="94636"/>
                    <a:pt x="16700" y="111336"/>
                    <a:pt x="37112" y="111336"/>
                  </a:cubicBezTo>
                  <a:lnTo>
                    <a:pt x="334009" y="111336"/>
                  </a:lnTo>
                  <a:cubicBezTo>
                    <a:pt x="354421" y="111336"/>
                    <a:pt x="371122" y="94636"/>
                    <a:pt x="371122" y="74224"/>
                  </a:cubicBezTo>
                  <a:lnTo>
                    <a:pt x="371122" y="37112"/>
                  </a:lnTo>
                  <a:cubicBezTo>
                    <a:pt x="371122" y="16700"/>
                    <a:pt x="354421" y="0"/>
                    <a:pt x="334009" y="0"/>
                  </a:cubicBezTo>
                  <a:close/>
                  <a:moveTo>
                    <a:pt x="334009" y="74224"/>
                  </a:moveTo>
                  <a:lnTo>
                    <a:pt x="37112" y="74224"/>
                  </a:lnTo>
                  <a:lnTo>
                    <a:pt x="37112" y="37112"/>
                  </a:lnTo>
                  <a:lnTo>
                    <a:pt x="334009" y="37112"/>
                  </a:lnTo>
                  <a:lnTo>
                    <a:pt x="334009" y="74224"/>
                  </a:lnTo>
                  <a:close/>
                </a:path>
              </a:pathLst>
            </a:custGeom>
            <a:solidFill>
              <a:schemeClr val="accent1"/>
            </a:solidFill>
            <a:ln w="184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796D4DD-E1FB-2940-9984-21EABD69C02B}"/>
                </a:ext>
              </a:extLst>
            </p:cNvPr>
            <p:cNvSpPr/>
            <p:nvPr/>
          </p:nvSpPr>
          <p:spPr>
            <a:xfrm>
              <a:off x="8968246" y="1383608"/>
              <a:ext cx="259785" cy="37112"/>
            </a:xfrm>
            <a:custGeom>
              <a:avLst/>
              <a:gdLst>
                <a:gd name="connsiteX0" fmla="*/ 0 w 259785"/>
                <a:gd name="connsiteY0" fmla="*/ 0 h 37112"/>
                <a:gd name="connsiteX1" fmla="*/ 259785 w 259785"/>
                <a:gd name="connsiteY1" fmla="*/ 0 h 37112"/>
                <a:gd name="connsiteX2" fmla="*/ 259785 w 259785"/>
                <a:gd name="connsiteY2" fmla="*/ 37112 h 37112"/>
                <a:gd name="connsiteX3" fmla="*/ 0 w 259785"/>
                <a:gd name="connsiteY3" fmla="*/ 37112 h 3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9785" h="37112">
                  <a:moveTo>
                    <a:pt x="0" y="0"/>
                  </a:moveTo>
                  <a:lnTo>
                    <a:pt x="259785" y="0"/>
                  </a:lnTo>
                  <a:lnTo>
                    <a:pt x="259785" y="37112"/>
                  </a:lnTo>
                  <a:lnTo>
                    <a:pt x="0" y="37112"/>
                  </a:lnTo>
                  <a:close/>
                </a:path>
              </a:pathLst>
            </a:custGeom>
            <a:solidFill>
              <a:schemeClr val="accent1"/>
            </a:solidFill>
            <a:ln w="184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69042AE7-75C1-8E43-BDC6-0250D4EC2B10}"/>
                </a:ext>
              </a:extLst>
            </p:cNvPr>
            <p:cNvSpPr/>
            <p:nvPr/>
          </p:nvSpPr>
          <p:spPr>
            <a:xfrm>
              <a:off x="8968246" y="1309384"/>
              <a:ext cx="185560" cy="37112"/>
            </a:xfrm>
            <a:custGeom>
              <a:avLst/>
              <a:gdLst>
                <a:gd name="connsiteX0" fmla="*/ 0 w 185560"/>
                <a:gd name="connsiteY0" fmla="*/ 0 h 37112"/>
                <a:gd name="connsiteX1" fmla="*/ 185561 w 185560"/>
                <a:gd name="connsiteY1" fmla="*/ 0 h 37112"/>
                <a:gd name="connsiteX2" fmla="*/ 185561 w 185560"/>
                <a:gd name="connsiteY2" fmla="*/ 37112 h 37112"/>
                <a:gd name="connsiteX3" fmla="*/ 0 w 185560"/>
                <a:gd name="connsiteY3" fmla="*/ 37112 h 3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560" h="37112">
                  <a:moveTo>
                    <a:pt x="0" y="0"/>
                  </a:moveTo>
                  <a:lnTo>
                    <a:pt x="185561" y="0"/>
                  </a:lnTo>
                  <a:lnTo>
                    <a:pt x="185561" y="37112"/>
                  </a:lnTo>
                  <a:lnTo>
                    <a:pt x="0" y="37112"/>
                  </a:lnTo>
                  <a:close/>
                </a:path>
              </a:pathLst>
            </a:custGeom>
            <a:solidFill>
              <a:schemeClr val="accent1"/>
            </a:solidFill>
            <a:ln w="184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4BD72322-DC38-7846-B834-289B9A625355}"/>
                </a:ext>
              </a:extLst>
            </p:cNvPr>
            <p:cNvSpPr/>
            <p:nvPr/>
          </p:nvSpPr>
          <p:spPr>
            <a:xfrm>
              <a:off x="9209475" y="1160935"/>
              <a:ext cx="296897" cy="37112"/>
            </a:xfrm>
            <a:custGeom>
              <a:avLst/>
              <a:gdLst>
                <a:gd name="connsiteX0" fmla="*/ 0 w 296897"/>
                <a:gd name="connsiteY0" fmla="*/ 0 h 37112"/>
                <a:gd name="connsiteX1" fmla="*/ 296897 w 296897"/>
                <a:gd name="connsiteY1" fmla="*/ 0 h 37112"/>
                <a:gd name="connsiteX2" fmla="*/ 296897 w 296897"/>
                <a:gd name="connsiteY2" fmla="*/ 37112 h 37112"/>
                <a:gd name="connsiteX3" fmla="*/ 0 w 296897"/>
                <a:gd name="connsiteY3" fmla="*/ 37112 h 3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6897" h="37112">
                  <a:moveTo>
                    <a:pt x="0" y="0"/>
                  </a:moveTo>
                  <a:lnTo>
                    <a:pt x="296897" y="0"/>
                  </a:lnTo>
                  <a:lnTo>
                    <a:pt x="296897" y="37112"/>
                  </a:lnTo>
                  <a:lnTo>
                    <a:pt x="0" y="37112"/>
                  </a:lnTo>
                  <a:close/>
                </a:path>
              </a:pathLst>
            </a:custGeom>
            <a:solidFill>
              <a:schemeClr val="bg2"/>
            </a:solidFill>
            <a:ln w="184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4A2AD9DD-3AD7-8B40-8188-421B1AC0DB58}"/>
                </a:ext>
              </a:extLst>
            </p:cNvPr>
            <p:cNvSpPr/>
            <p:nvPr/>
          </p:nvSpPr>
          <p:spPr>
            <a:xfrm>
              <a:off x="8875466" y="604253"/>
              <a:ext cx="964916" cy="909247"/>
            </a:xfrm>
            <a:custGeom>
              <a:avLst/>
              <a:gdLst>
                <a:gd name="connsiteX0" fmla="*/ 946360 w 964916"/>
                <a:gd name="connsiteY0" fmla="*/ 408234 h 909247"/>
                <a:gd name="connsiteX1" fmla="*/ 872136 w 964916"/>
                <a:gd name="connsiteY1" fmla="*/ 408234 h 909247"/>
                <a:gd name="connsiteX2" fmla="*/ 872136 w 964916"/>
                <a:gd name="connsiteY2" fmla="*/ 167005 h 909247"/>
                <a:gd name="connsiteX3" fmla="*/ 816467 w 964916"/>
                <a:gd name="connsiteY3" fmla="*/ 82018 h 909247"/>
                <a:gd name="connsiteX4" fmla="*/ 816467 w 964916"/>
                <a:gd name="connsiteY4" fmla="*/ 55668 h 909247"/>
                <a:gd name="connsiteX5" fmla="*/ 760799 w 964916"/>
                <a:gd name="connsiteY5" fmla="*/ 0 h 909247"/>
                <a:gd name="connsiteX6" fmla="*/ 204117 w 964916"/>
                <a:gd name="connsiteY6" fmla="*/ 0 h 909247"/>
                <a:gd name="connsiteX7" fmla="*/ 148449 w 964916"/>
                <a:gd name="connsiteY7" fmla="*/ 55668 h 909247"/>
                <a:gd name="connsiteX8" fmla="*/ 148449 w 964916"/>
                <a:gd name="connsiteY8" fmla="*/ 82018 h 909247"/>
                <a:gd name="connsiteX9" fmla="*/ 92780 w 964916"/>
                <a:gd name="connsiteY9" fmla="*/ 167005 h 909247"/>
                <a:gd name="connsiteX10" fmla="*/ 92780 w 964916"/>
                <a:gd name="connsiteY10" fmla="*/ 408234 h 909247"/>
                <a:gd name="connsiteX11" fmla="*/ 18556 w 964916"/>
                <a:gd name="connsiteY11" fmla="*/ 408234 h 909247"/>
                <a:gd name="connsiteX12" fmla="*/ 0 w 964916"/>
                <a:gd name="connsiteY12" fmla="*/ 426790 h 909247"/>
                <a:gd name="connsiteX13" fmla="*/ 0 w 964916"/>
                <a:gd name="connsiteY13" fmla="*/ 816467 h 909247"/>
                <a:gd name="connsiteX14" fmla="*/ 92780 w 964916"/>
                <a:gd name="connsiteY14" fmla="*/ 909248 h 909247"/>
                <a:gd name="connsiteX15" fmla="*/ 872136 w 964916"/>
                <a:gd name="connsiteY15" fmla="*/ 909248 h 909247"/>
                <a:gd name="connsiteX16" fmla="*/ 964916 w 964916"/>
                <a:gd name="connsiteY16" fmla="*/ 816467 h 909247"/>
                <a:gd name="connsiteX17" fmla="*/ 964916 w 964916"/>
                <a:gd name="connsiteY17" fmla="*/ 426790 h 909247"/>
                <a:gd name="connsiteX18" fmla="*/ 946360 w 964916"/>
                <a:gd name="connsiteY18" fmla="*/ 408234 h 909247"/>
                <a:gd name="connsiteX19" fmla="*/ 185561 w 964916"/>
                <a:gd name="connsiteY19" fmla="*/ 55668 h 909247"/>
                <a:gd name="connsiteX20" fmla="*/ 204117 w 964916"/>
                <a:gd name="connsiteY20" fmla="*/ 37112 h 909247"/>
                <a:gd name="connsiteX21" fmla="*/ 760799 w 964916"/>
                <a:gd name="connsiteY21" fmla="*/ 37112 h 909247"/>
                <a:gd name="connsiteX22" fmla="*/ 779355 w 964916"/>
                <a:gd name="connsiteY22" fmla="*/ 55668 h 909247"/>
                <a:gd name="connsiteX23" fmla="*/ 779355 w 964916"/>
                <a:gd name="connsiteY23" fmla="*/ 74224 h 909247"/>
                <a:gd name="connsiteX24" fmla="*/ 185561 w 964916"/>
                <a:gd name="connsiteY24" fmla="*/ 74224 h 909247"/>
                <a:gd name="connsiteX25" fmla="*/ 185561 w 964916"/>
                <a:gd name="connsiteY25" fmla="*/ 55668 h 909247"/>
                <a:gd name="connsiteX26" fmla="*/ 129893 w 964916"/>
                <a:gd name="connsiteY26" fmla="*/ 167005 h 909247"/>
                <a:gd name="connsiteX27" fmla="*/ 185561 w 964916"/>
                <a:gd name="connsiteY27" fmla="*/ 111336 h 909247"/>
                <a:gd name="connsiteX28" fmla="*/ 779355 w 964916"/>
                <a:gd name="connsiteY28" fmla="*/ 111336 h 909247"/>
                <a:gd name="connsiteX29" fmla="*/ 835024 w 964916"/>
                <a:gd name="connsiteY29" fmla="*/ 167005 h 909247"/>
                <a:gd name="connsiteX30" fmla="*/ 835024 w 964916"/>
                <a:gd name="connsiteY30" fmla="*/ 408234 h 909247"/>
                <a:gd name="connsiteX31" fmla="*/ 129893 w 964916"/>
                <a:gd name="connsiteY31" fmla="*/ 408234 h 909247"/>
                <a:gd name="connsiteX32" fmla="*/ 129893 w 964916"/>
                <a:gd name="connsiteY32" fmla="*/ 167005 h 909247"/>
                <a:gd name="connsiteX33" fmla="*/ 927804 w 964916"/>
                <a:gd name="connsiteY33" fmla="*/ 816467 h 909247"/>
                <a:gd name="connsiteX34" fmla="*/ 872136 w 964916"/>
                <a:gd name="connsiteY34" fmla="*/ 872136 h 909247"/>
                <a:gd name="connsiteX35" fmla="*/ 92780 w 964916"/>
                <a:gd name="connsiteY35" fmla="*/ 872136 h 909247"/>
                <a:gd name="connsiteX36" fmla="*/ 37112 w 964916"/>
                <a:gd name="connsiteY36" fmla="*/ 816467 h 909247"/>
                <a:gd name="connsiteX37" fmla="*/ 37112 w 964916"/>
                <a:gd name="connsiteY37" fmla="*/ 445346 h 909247"/>
                <a:gd name="connsiteX38" fmla="*/ 927804 w 964916"/>
                <a:gd name="connsiteY38" fmla="*/ 445346 h 909247"/>
                <a:gd name="connsiteX39" fmla="*/ 927804 w 964916"/>
                <a:gd name="connsiteY39" fmla="*/ 816467 h 909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64916" h="909247">
                  <a:moveTo>
                    <a:pt x="946360" y="408234"/>
                  </a:moveTo>
                  <a:lnTo>
                    <a:pt x="872136" y="408234"/>
                  </a:lnTo>
                  <a:lnTo>
                    <a:pt x="872136" y="167005"/>
                  </a:lnTo>
                  <a:cubicBezTo>
                    <a:pt x="872136" y="128965"/>
                    <a:pt x="849126" y="96492"/>
                    <a:pt x="816467" y="82018"/>
                  </a:cubicBezTo>
                  <a:lnTo>
                    <a:pt x="816467" y="55668"/>
                  </a:lnTo>
                  <a:cubicBezTo>
                    <a:pt x="816467" y="25051"/>
                    <a:pt x="791417" y="0"/>
                    <a:pt x="760799" y="0"/>
                  </a:cubicBezTo>
                  <a:lnTo>
                    <a:pt x="204117" y="0"/>
                  </a:lnTo>
                  <a:cubicBezTo>
                    <a:pt x="173499" y="0"/>
                    <a:pt x="148449" y="25051"/>
                    <a:pt x="148449" y="55668"/>
                  </a:cubicBezTo>
                  <a:lnTo>
                    <a:pt x="148449" y="82018"/>
                  </a:lnTo>
                  <a:cubicBezTo>
                    <a:pt x="115790" y="96492"/>
                    <a:pt x="92780" y="128965"/>
                    <a:pt x="92780" y="167005"/>
                  </a:cubicBezTo>
                  <a:lnTo>
                    <a:pt x="92780" y="408234"/>
                  </a:lnTo>
                  <a:lnTo>
                    <a:pt x="18556" y="408234"/>
                  </a:lnTo>
                  <a:cubicBezTo>
                    <a:pt x="8295" y="408234"/>
                    <a:pt x="0" y="416547"/>
                    <a:pt x="0" y="426790"/>
                  </a:cubicBezTo>
                  <a:lnTo>
                    <a:pt x="0" y="816467"/>
                  </a:lnTo>
                  <a:cubicBezTo>
                    <a:pt x="0" y="867627"/>
                    <a:pt x="41621" y="909248"/>
                    <a:pt x="92780" y="909248"/>
                  </a:cubicBezTo>
                  <a:lnTo>
                    <a:pt x="872136" y="909248"/>
                  </a:lnTo>
                  <a:cubicBezTo>
                    <a:pt x="923295" y="909248"/>
                    <a:pt x="964916" y="867627"/>
                    <a:pt x="964916" y="816467"/>
                  </a:cubicBezTo>
                  <a:lnTo>
                    <a:pt x="964916" y="426790"/>
                  </a:lnTo>
                  <a:cubicBezTo>
                    <a:pt x="964916" y="416547"/>
                    <a:pt x="956622" y="408234"/>
                    <a:pt x="946360" y="408234"/>
                  </a:cubicBezTo>
                  <a:close/>
                  <a:moveTo>
                    <a:pt x="185561" y="55668"/>
                  </a:moveTo>
                  <a:cubicBezTo>
                    <a:pt x="185561" y="45462"/>
                    <a:pt x="193911" y="37112"/>
                    <a:pt x="204117" y="37112"/>
                  </a:cubicBezTo>
                  <a:lnTo>
                    <a:pt x="760799" y="37112"/>
                  </a:lnTo>
                  <a:cubicBezTo>
                    <a:pt x="771005" y="37112"/>
                    <a:pt x="779355" y="45462"/>
                    <a:pt x="779355" y="55668"/>
                  </a:cubicBezTo>
                  <a:lnTo>
                    <a:pt x="779355" y="74224"/>
                  </a:lnTo>
                  <a:lnTo>
                    <a:pt x="185561" y="74224"/>
                  </a:lnTo>
                  <a:lnTo>
                    <a:pt x="185561" y="55668"/>
                  </a:lnTo>
                  <a:close/>
                  <a:moveTo>
                    <a:pt x="129893" y="167005"/>
                  </a:moveTo>
                  <a:cubicBezTo>
                    <a:pt x="129893" y="136387"/>
                    <a:pt x="154943" y="111336"/>
                    <a:pt x="185561" y="111336"/>
                  </a:cubicBezTo>
                  <a:lnTo>
                    <a:pt x="779355" y="111336"/>
                  </a:lnTo>
                  <a:cubicBezTo>
                    <a:pt x="809973" y="111336"/>
                    <a:pt x="835024" y="136387"/>
                    <a:pt x="835024" y="167005"/>
                  </a:cubicBezTo>
                  <a:lnTo>
                    <a:pt x="835024" y="408234"/>
                  </a:lnTo>
                  <a:lnTo>
                    <a:pt x="129893" y="408234"/>
                  </a:lnTo>
                  <a:lnTo>
                    <a:pt x="129893" y="167005"/>
                  </a:lnTo>
                  <a:close/>
                  <a:moveTo>
                    <a:pt x="927804" y="816467"/>
                  </a:moveTo>
                  <a:cubicBezTo>
                    <a:pt x="927804" y="847159"/>
                    <a:pt x="902827" y="872136"/>
                    <a:pt x="872136" y="872136"/>
                  </a:cubicBezTo>
                  <a:lnTo>
                    <a:pt x="92780" y="872136"/>
                  </a:lnTo>
                  <a:cubicBezTo>
                    <a:pt x="62089" y="872136"/>
                    <a:pt x="37112" y="847159"/>
                    <a:pt x="37112" y="816467"/>
                  </a:cubicBezTo>
                  <a:lnTo>
                    <a:pt x="37112" y="445346"/>
                  </a:lnTo>
                  <a:lnTo>
                    <a:pt x="927804" y="445346"/>
                  </a:lnTo>
                  <a:lnTo>
                    <a:pt x="927804" y="816467"/>
                  </a:lnTo>
                  <a:close/>
                </a:path>
              </a:pathLst>
            </a:custGeom>
            <a:solidFill>
              <a:schemeClr val="accent1"/>
            </a:solidFill>
            <a:ln w="184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5" name="Graphic 53">
            <a:extLst>
              <a:ext uri="{FF2B5EF4-FFF2-40B4-BE49-F238E27FC236}">
                <a16:creationId xmlns:a16="http://schemas.microsoft.com/office/drawing/2014/main" id="{F6A56B4B-56B8-8845-85A1-A62A02AA69C8}"/>
              </a:ext>
            </a:extLst>
          </p:cNvPr>
          <p:cNvGrpSpPr/>
          <p:nvPr/>
        </p:nvGrpSpPr>
        <p:grpSpPr>
          <a:xfrm>
            <a:off x="10721863" y="647359"/>
            <a:ext cx="849556" cy="849556"/>
            <a:chOff x="11012267" y="528821"/>
            <a:chExt cx="975360" cy="975360"/>
          </a:xfrm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B66449E1-1A67-9549-9BF3-3F9154A84E7B}"/>
                </a:ext>
              </a:extLst>
            </p:cNvPr>
            <p:cNvSpPr/>
            <p:nvPr/>
          </p:nvSpPr>
          <p:spPr>
            <a:xfrm>
              <a:off x="11042747" y="1001261"/>
              <a:ext cx="335280" cy="30480"/>
            </a:xfrm>
            <a:custGeom>
              <a:avLst/>
              <a:gdLst>
                <a:gd name="connsiteX0" fmla="*/ 0 w 335280"/>
                <a:gd name="connsiteY0" fmla="*/ 0 h 30480"/>
                <a:gd name="connsiteX1" fmla="*/ 335280 w 335280"/>
                <a:gd name="connsiteY1" fmla="*/ 0 h 30480"/>
                <a:gd name="connsiteX2" fmla="*/ 335280 w 335280"/>
                <a:gd name="connsiteY2" fmla="*/ 30480 h 30480"/>
                <a:gd name="connsiteX3" fmla="*/ 0 w 335280"/>
                <a:gd name="connsiteY3" fmla="*/ 30480 h 3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280" h="30480">
                  <a:moveTo>
                    <a:pt x="0" y="0"/>
                  </a:moveTo>
                  <a:lnTo>
                    <a:pt x="335280" y="0"/>
                  </a:lnTo>
                  <a:lnTo>
                    <a:pt x="335280" y="304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accent1"/>
            </a:solidFill>
            <a:ln w="151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6162F902-D22F-9648-B470-144DADD902CD}"/>
                </a:ext>
              </a:extLst>
            </p:cNvPr>
            <p:cNvSpPr/>
            <p:nvPr/>
          </p:nvSpPr>
          <p:spPr>
            <a:xfrm>
              <a:off x="11621867" y="1001261"/>
              <a:ext cx="335280" cy="30480"/>
            </a:xfrm>
            <a:custGeom>
              <a:avLst/>
              <a:gdLst>
                <a:gd name="connsiteX0" fmla="*/ 0 w 335280"/>
                <a:gd name="connsiteY0" fmla="*/ 0 h 30480"/>
                <a:gd name="connsiteX1" fmla="*/ 335280 w 335280"/>
                <a:gd name="connsiteY1" fmla="*/ 0 h 30480"/>
                <a:gd name="connsiteX2" fmla="*/ 335280 w 335280"/>
                <a:gd name="connsiteY2" fmla="*/ 30480 h 30480"/>
                <a:gd name="connsiteX3" fmla="*/ 0 w 335280"/>
                <a:gd name="connsiteY3" fmla="*/ 30480 h 30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280" h="30480">
                  <a:moveTo>
                    <a:pt x="0" y="0"/>
                  </a:moveTo>
                  <a:lnTo>
                    <a:pt x="335280" y="0"/>
                  </a:lnTo>
                  <a:lnTo>
                    <a:pt x="335280" y="30480"/>
                  </a:lnTo>
                  <a:lnTo>
                    <a:pt x="0" y="30480"/>
                  </a:lnTo>
                  <a:close/>
                </a:path>
              </a:pathLst>
            </a:custGeom>
            <a:solidFill>
              <a:schemeClr val="accent1"/>
            </a:solidFill>
            <a:ln w="151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D9BF88D9-090C-5B46-9B2C-6B1263DCC6AB}"/>
                </a:ext>
              </a:extLst>
            </p:cNvPr>
            <p:cNvSpPr/>
            <p:nvPr/>
          </p:nvSpPr>
          <p:spPr>
            <a:xfrm>
              <a:off x="11362787" y="879341"/>
              <a:ext cx="274320" cy="274320"/>
            </a:xfrm>
            <a:custGeom>
              <a:avLst/>
              <a:gdLst>
                <a:gd name="connsiteX0" fmla="*/ 137160 w 274320"/>
                <a:gd name="connsiteY0" fmla="*/ 274320 h 274320"/>
                <a:gd name="connsiteX1" fmla="*/ 0 w 274320"/>
                <a:gd name="connsiteY1" fmla="*/ 137160 h 274320"/>
                <a:gd name="connsiteX2" fmla="*/ 137160 w 274320"/>
                <a:gd name="connsiteY2" fmla="*/ 0 h 274320"/>
                <a:gd name="connsiteX3" fmla="*/ 274320 w 274320"/>
                <a:gd name="connsiteY3" fmla="*/ 137160 h 274320"/>
                <a:gd name="connsiteX4" fmla="*/ 137160 w 274320"/>
                <a:gd name="connsiteY4" fmla="*/ 274320 h 274320"/>
                <a:gd name="connsiteX5" fmla="*/ 137160 w 274320"/>
                <a:gd name="connsiteY5" fmla="*/ 30480 h 274320"/>
                <a:gd name="connsiteX6" fmla="*/ 30480 w 274320"/>
                <a:gd name="connsiteY6" fmla="*/ 137160 h 274320"/>
                <a:gd name="connsiteX7" fmla="*/ 137160 w 274320"/>
                <a:gd name="connsiteY7" fmla="*/ 243840 h 274320"/>
                <a:gd name="connsiteX8" fmla="*/ 243840 w 274320"/>
                <a:gd name="connsiteY8" fmla="*/ 137160 h 274320"/>
                <a:gd name="connsiteX9" fmla="*/ 137160 w 274320"/>
                <a:gd name="connsiteY9" fmla="*/ 3048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4320" h="274320">
                  <a:moveTo>
                    <a:pt x="137160" y="274320"/>
                  </a:moveTo>
                  <a:cubicBezTo>
                    <a:pt x="61524" y="274320"/>
                    <a:pt x="0" y="212796"/>
                    <a:pt x="0" y="137160"/>
                  </a:cubicBezTo>
                  <a:cubicBezTo>
                    <a:pt x="0" y="61524"/>
                    <a:pt x="61524" y="0"/>
                    <a:pt x="137160" y="0"/>
                  </a:cubicBezTo>
                  <a:cubicBezTo>
                    <a:pt x="212796" y="0"/>
                    <a:pt x="274320" y="61524"/>
                    <a:pt x="274320" y="137160"/>
                  </a:cubicBezTo>
                  <a:cubicBezTo>
                    <a:pt x="274320" y="212796"/>
                    <a:pt x="212796" y="274320"/>
                    <a:pt x="137160" y="274320"/>
                  </a:cubicBezTo>
                  <a:close/>
                  <a:moveTo>
                    <a:pt x="137160" y="30480"/>
                  </a:moveTo>
                  <a:cubicBezTo>
                    <a:pt x="78349" y="30480"/>
                    <a:pt x="30480" y="78349"/>
                    <a:pt x="30480" y="137160"/>
                  </a:cubicBezTo>
                  <a:cubicBezTo>
                    <a:pt x="30480" y="195971"/>
                    <a:pt x="78349" y="243840"/>
                    <a:pt x="137160" y="243840"/>
                  </a:cubicBezTo>
                  <a:cubicBezTo>
                    <a:pt x="195971" y="243840"/>
                    <a:pt x="243840" y="195971"/>
                    <a:pt x="243840" y="137160"/>
                  </a:cubicBezTo>
                  <a:cubicBezTo>
                    <a:pt x="243840" y="78349"/>
                    <a:pt x="195971" y="30480"/>
                    <a:pt x="137160" y="30480"/>
                  </a:cubicBezTo>
                  <a:close/>
                </a:path>
              </a:pathLst>
            </a:custGeom>
            <a:solidFill>
              <a:schemeClr val="accent1"/>
            </a:solidFill>
            <a:ln w="151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0EAE3A08-0731-044A-9128-01EF163E68B0}"/>
                </a:ext>
              </a:extLst>
            </p:cNvPr>
            <p:cNvSpPr/>
            <p:nvPr/>
          </p:nvSpPr>
          <p:spPr>
            <a:xfrm>
              <a:off x="11423747" y="940301"/>
              <a:ext cx="152400" cy="152400"/>
            </a:xfrm>
            <a:custGeom>
              <a:avLst/>
              <a:gdLst>
                <a:gd name="connsiteX0" fmla="*/ 76200 w 152400"/>
                <a:gd name="connsiteY0" fmla="*/ 0 h 152400"/>
                <a:gd name="connsiteX1" fmla="*/ 0 w 152400"/>
                <a:gd name="connsiteY1" fmla="*/ 76200 h 152400"/>
                <a:gd name="connsiteX2" fmla="*/ 76200 w 152400"/>
                <a:gd name="connsiteY2" fmla="*/ 152400 h 152400"/>
                <a:gd name="connsiteX3" fmla="*/ 152400 w 152400"/>
                <a:gd name="connsiteY3" fmla="*/ 76200 h 152400"/>
                <a:gd name="connsiteX4" fmla="*/ 76200 w 152400"/>
                <a:gd name="connsiteY4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76200" y="0"/>
                  </a:moveTo>
                  <a:cubicBezTo>
                    <a:pt x="34116" y="0"/>
                    <a:pt x="0" y="34116"/>
                    <a:pt x="0" y="76200"/>
                  </a:cubicBezTo>
                  <a:cubicBezTo>
                    <a:pt x="0" y="118284"/>
                    <a:pt x="34116" y="152400"/>
                    <a:pt x="76200" y="152400"/>
                  </a:cubicBezTo>
                  <a:cubicBezTo>
                    <a:pt x="118284" y="152400"/>
                    <a:pt x="152400" y="118284"/>
                    <a:pt x="152400" y="76200"/>
                  </a:cubicBezTo>
                  <a:cubicBezTo>
                    <a:pt x="152400" y="34116"/>
                    <a:pt x="118284" y="0"/>
                    <a:pt x="76200" y="0"/>
                  </a:cubicBezTo>
                  <a:close/>
                </a:path>
              </a:pathLst>
            </a:custGeom>
            <a:solidFill>
              <a:schemeClr val="bg2"/>
            </a:solidFill>
            <a:ln w="151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2" name="Graphic 60">
            <a:extLst>
              <a:ext uri="{FF2B5EF4-FFF2-40B4-BE49-F238E27FC236}">
                <a16:creationId xmlns:a16="http://schemas.microsoft.com/office/drawing/2014/main" id="{1C9ED7D1-F600-0B48-9ACC-0D91C17D868D}"/>
              </a:ext>
            </a:extLst>
          </p:cNvPr>
          <p:cNvSpPr/>
          <p:nvPr/>
        </p:nvSpPr>
        <p:spPr>
          <a:xfrm>
            <a:off x="621443" y="2451805"/>
            <a:ext cx="775924" cy="508364"/>
          </a:xfrm>
          <a:custGeom>
            <a:avLst/>
            <a:gdLst>
              <a:gd name="connsiteX0" fmla="*/ 153591 w 890825"/>
              <a:gd name="connsiteY0" fmla="*/ 583644 h 583644"/>
              <a:gd name="connsiteX1" fmla="*/ 0 w 890825"/>
              <a:gd name="connsiteY1" fmla="*/ 583644 h 583644"/>
              <a:gd name="connsiteX2" fmla="*/ 0 w 890825"/>
              <a:gd name="connsiteY2" fmla="*/ 537567 h 583644"/>
              <a:gd name="connsiteX3" fmla="*/ 153591 w 890825"/>
              <a:gd name="connsiteY3" fmla="*/ 537567 h 583644"/>
              <a:gd name="connsiteX4" fmla="*/ 153591 w 890825"/>
              <a:gd name="connsiteY4" fmla="*/ 583644 h 583644"/>
              <a:gd name="connsiteX5" fmla="*/ 153591 w 890825"/>
              <a:gd name="connsiteY5" fmla="*/ 460772 h 583644"/>
              <a:gd name="connsiteX6" fmla="*/ 0 w 890825"/>
              <a:gd name="connsiteY6" fmla="*/ 460772 h 583644"/>
              <a:gd name="connsiteX7" fmla="*/ 0 w 890825"/>
              <a:gd name="connsiteY7" fmla="*/ 506849 h 583644"/>
              <a:gd name="connsiteX8" fmla="*/ 153591 w 890825"/>
              <a:gd name="connsiteY8" fmla="*/ 506849 h 583644"/>
              <a:gd name="connsiteX9" fmla="*/ 153591 w 890825"/>
              <a:gd name="connsiteY9" fmla="*/ 460772 h 583644"/>
              <a:gd name="connsiteX10" fmla="*/ 153591 w 890825"/>
              <a:gd name="connsiteY10" fmla="*/ 383977 h 583644"/>
              <a:gd name="connsiteX11" fmla="*/ 0 w 890825"/>
              <a:gd name="connsiteY11" fmla="*/ 383977 h 583644"/>
              <a:gd name="connsiteX12" fmla="*/ 0 w 890825"/>
              <a:gd name="connsiteY12" fmla="*/ 430054 h 583644"/>
              <a:gd name="connsiteX13" fmla="*/ 153591 w 890825"/>
              <a:gd name="connsiteY13" fmla="*/ 430054 h 583644"/>
              <a:gd name="connsiteX14" fmla="*/ 153591 w 890825"/>
              <a:gd name="connsiteY14" fmla="*/ 383977 h 583644"/>
              <a:gd name="connsiteX15" fmla="*/ 337899 w 890825"/>
              <a:gd name="connsiteY15" fmla="*/ 537567 h 583644"/>
              <a:gd name="connsiteX16" fmla="*/ 184309 w 890825"/>
              <a:gd name="connsiteY16" fmla="*/ 537567 h 583644"/>
              <a:gd name="connsiteX17" fmla="*/ 184309 w 890825"/>
              <a:gd name="connsiteY17" fmla="*/ 583644 h 583644"/>
              <a:gd name="connsiteX18" fmla="*/ 337899 w 890825"/>
              <a:gd name="connsiteY18" fmla="*/ 583644 h 583644"/>
              <a:gd name="connsiteX19" fmla="*/ 337899 w 890825"/>
              <a:gd name="connsiteY19" fmla="*/ 537567 h 583644"/>
              <a:gd name="connsiteX20" fmla="*/ 337899 w 890825"/>
              <a:gd name="connsiteY20" fmla="*/ 460772 h 583644"/>
              <a:gd name="connsiteX21" fmla="*/ 184309 w 890825"/>
              <a:gd name="connsiteY21" fmla="*/ 460772 h 583644"/>
              <a:gd name="connsiteX22" fmla="*/ 184309 w 890825"/>
              <a:gd name="connsiteY22" fmla="*/ 506849 h 583644"/>
              <a:gd name="connsiteX23" fmla="*/ 337899 w 890825"/>
              <a:gd name="connsiteY23" fmla="*/ 506849 h 583644"/>
              <a:gd name="connsiteX24" fmla="*/ 337899 w 890825"/>
              <a:gd name="connsiteY24" fmla="*/ 460772 h 583644"/>
              <a:gd name="connsiteX25" fmla="*/ 337899 w 890825"/>
              <a:gd name="connsiteY25" fmla="*/ 383977 h 583644"/>
              <a:gd name="connsiteX26" fmla="*/ 184309 w 890825"/>
              <a:gd name="connsiteY26" fmla="*/ 383977 h 583644"/>
              <a:gd name="connsiteX27" fmla="*/ 184309 w 890825"/>
              <a:gd name="connsiteY27" fmla="*/ 430054 h 583644"/>
              <a:gd name="connsiteX28" fmla="*/ 337899 w 890825"/>
              <a:gd name="connsiteY28" fmla="*/ 430054 h 583644"/>
              <a:gd name="connsiteX29" fmla="*/ 337899 w 890825"/>
              <a:gd name="connsiteY29" fmla="*/ 383977 h 583644"/>
              <a:gd name="connsiteX30" fmla="*/ 153591 w 890825"/>
              <a:gd name="connsiteY30" fmla="*/ 307181 h 583644"/>
              <a:gd name="connsiteX31" fmla="*/ 0 w 890825"/>
              <a:gd name="connsiteY31" fmla="*/ 307181 h 583644"/>
              <a:gd name="connsiteX32" fmla="*/ 0 w 890825"/>
              <a:gd name="connsiteY32" fmla="*/ 353258 h 583644"/>
              <a:gd name="connsiteX33" fmla="*/ 153591 w 890825"/>
              <a:gd name="connsiteY33" fmla="*/ 353258 h 583644"/>
              <a:gd name="connsiteX34" fmla="*/ 153591 w 890825"/>
              <a:gd name="connsiteY34" fmla="*/ 307181 h 583644"/>
              <a:gd name="connsiteX35" fmla="*/ 153591 w 890825"/>
              <a:gd name="connsiteY35" fmla="*/ 230386 h 583644"/>
              <a:gd name="connsiteX36" fmla="*/ 0 w 890825"/>
              <a:gd name="connsiteY36" fmla="*/ 230386 h 583644"/>
              <a:gd name="connsiteX37" fmla="*/ 0 w 890825"/>
              <a:gd name="connsiteY37" fmla="*/ 276463 h 583644"/>
              <a:gd name="connsiteX38" fmla="*/ 153591 w 890825"/>
              <a:gd name="connsiteY38" fmla="*/ 276463 h 583644"/>
              <a:gd name="connsiteX39" fmla="*/ 153591 w 890825"/>
              <a:gd name="connsiteY39" fmla="*/ 230386 h 583644"/>
              <a:gd name="connsiteX40" fmla="*/ 706517 w 890825"/>
              <a:gd name="connsiteY40" fmla="*/ 537567 h 583644"/>
              <a:gd name="connsiteX41" fmla="*/ 552926 w 890825"/>
              <a:gd name="connsiteY41" fmla="*/ 537567 h 583644"/>
              <a:gd name="connsiteX42" fmla="*/ 552926 w 890825"/>
              <a:gd name="connsiteY42" fmla="*/ 583644 h 583644"/>
              <a:gd name="connsiteX43" fmla="*/ 706517 w 890825"/>
              <a:gd name="connsiteY43" fmla="*/ 583644 h 583644"/>
              <a:gd name="connsiteX44" fmla="*/ 706517 w 890825"/>
              <a:gd name="connsiteY44" fmla="*/ 537567 h 583644"/>
              <a:gd name="connsiteX45" fmla="*/ 706517 w 890825"/>
              <a:gd name="connsiteY45" fmla="*/ 460772 h 583644"/>
              <a:gd name="connsiteX46" fmla="*/ 552926 w 890825"/>
              <a:gd name="connsiteY46" fmla="*/ 460772 h 583644"/>
              <a:gd name="connsiteX47" fmla="*/ 552926 w 890825"/>
              <a:gd name="connsiteY47" fmla="*/ 506849 h 583644"/>
              <a:gd name="connsiteX48" fmla="*/ 706517 w 890825"/>
              <a:gd name="connsiteY48" fmla="*/ 506849 h 583644"/>
              <a:gd name="connsiteX49" fmla="*/ 706517 w 890825"/>
              <a:gd name="connsiteY49" fmla="*/ 460772 h 583644"/>
              <a:gd name="connsiteX50" fmla="*/ 706517 w 890825"/>
              <a:gd name="connsiteY50" fmla="*/ 383977 h 583644"/>
              <a:gd name="connsiteX51" fmla="*/ 552926 w 890825"/>
              <a:gd name="connsiteY51" fmla="*/ 383977 h 583644"/>
              <a:gd name="connsiteX52" fmla="*/ 552926 w 890825"/>
              <a:gd name="connsiteY52" fmla="*/ 430054 h 583644"/>
              <a:gd name="connsiteX53" fmla="*/ 706517 w 890825"/>
              <a:gd name="connsiteY53" fmla="*/ 430054 h 583644"/>
              <a:gd name="connsiteX54" fmla="*/ 706517 w 890825"/>
              <a:gd name="connsiteY54" fmla="*/ 383977 h 583644"/>
              <a:gd name="connsiteX55" fmla="*/ 706517 w 890825"/>
              <a:gd name="connsiteY55" fmla="*/ 307181 h 583644"/>
              <a:gd name="connsiteX56" fmla="*/ 552926 w 890825"/>
              <a:gd name="connsiteY56" fmla="*/ 307181 h 583644"/>
              <a:gd name="connsiteX57" fmla="*/ 552926 w 890825"/>
              <a:gd name="connsiteY57" fmla="*/ 353258 h 583644"/>
              <a:gd name="connsiteX58" fmla="*/ 706517 w 890825"/>
              <a:gd name="connsiteY58" fmla="*/ 353258 h 583644"/>
              <a:gd name="connsiteX59" fmla="*/ 706517 w 890825"/>
              <a:gd name="connsiteY59" fmla="*/ 307181 h 583644"/>
              <a:gd name="connsiteX60" fmla="*/ 706517 w 890825"/>
              <a:gd name="connsiteY60" fmla="*/ 230386 h 583644"/>
              <a:gd name="connsiteX61" fmla="*/ 552926 w 890825"/>
              <a:gd name="connsiteY61" fmla="*/ 230386 h 583644"/>
              <a:gd name="connsiteX62" fmla="*/ 552926 w 890825"/>
              <a:gd name="connsiteY62" fmla="*/ 276463 h 583644"/>
              <a:gd name="connsiteX63" fmla="*/ 706517 w 890825"/>
              <a:gd name="connsiteY63" fmla="*/ 276463 h 583644"/>
              <a:gd name="connsiteX64" fmla="*/ 706517 w 890825"/>
              <a:gd name="connsiteY64" fmla="*/ 230386 h 583644"/>
              <a:gd name="connsiteX65" fmla="*/ 522208 w 890825"/>
              <a:gd name="connsiteY65" fmla="*/ 537567 h 583644"/>
              <a:gd name="connsiteX66" fmla="*/ 368618 w 890825"/>
              <a:gd name="connsiteY66" fmla="*/ 537567 h 583644"/>
              <a:gd name="connsiteX67" fmla="*/ 368618 w 890825"/>
              <a:gd name="connsiteY67" fmla="*/ 583644 h 583644"/>
              <a:gd name="connsiteX68" fmla="*/ 522208 w 890825"/>
              <a:gd name="connsiteY68" fmla="*/ 583644 h 583644"/>
              <a:gd name="connsiteX69" fmla="*/ 522208 w 890825"/>
              <a:gd name="connsiteY69" fmla="*/ 537567 h 583644"/>
              <a:gd name="connsiteX70" fmla="*/ 522208 w 890825"/>
              <a:gd name="connsiteY70" fmla="*/ 460772 h 583644"/>
              <a:gd name="connsiteX71" fmla="*/ 368618 w 890825"/>
              <a:gd name="connsiteY71" fmla="*/ 460772 h 583644"/>
              <a:gd name="connsiteX72" fmla="*/ 368618 w 890825"/>
              <a:gd name="connsiteY72" fmla="*/ 506849 h 583644"/>
              <a:gd name="connsiteX73" fmla="*/ 522208 w 890825"/>
              <a:gd name="connsiteY73" fmla="*/ 506849 h 583644"/>
              <a:gd name="connsiteX74" fmla="*/ 522208 w 890825"/>
              <a:gd name="connsiteY74" fmla="*/ 460772 h 583644"/>
              <a:gd name="connsiteX75" fmla="*/ 522208 w 890825"/>
              <a:gd name="connsiteY75" fmla="*/ 383977 h 583644"/>
              <a:gd name="connsiteX76" fmla="*/ 368618 w 890825"/>
              <a:gd name="connsiteY76" fmla="*/ 383977 h 583644"/>
              <a:gd name="connsiteX77" fmla="*/ 368618 w 890825"/>
              <a:gd name="connsiteY77" fmla="*/ 430054 h 583644"/>
              <a:gd name="connsiteX78" fmla="*/ 522208 w 890825"/>
              <a:gd name="connsiteY78" fmla="*/ 430054 h 583644"/>
              <a:gd name="connsiteX79" fmla="*/ 522208 w 890825"/>
              <a:gd name="connsiteY79" fmla="*/ 383977 h 583644"/>
              <a:gd name="connsiteX80" fmla="*/ 522208 w 890825"/>
              <a:gd name="connsiteY80" fmla="*/ 307181 h 583644"/>
              <a:gd name="connsiteX81" fmla="*/ 368618 w 890825"/>
              <a:gd name="connsiteY81" fmla="*/ 307181 h 583644"/>
              <a:gd name="connsiteX82" fmla="*/ 368618 w 890825"/>
              <a:gd name="connsiteY82" fmla="*/ 353258 h 583644"/>
              <a:gd name="connsiteX83" fmla="*/ 522208 w 890825"/>
              <a:gd name="connsiteY83" fmla="*/ 353258 h 583644"/>
              <a:gd name="connsiteX84" fmla="*/ 522208 w 890825"/>
              <a:gd name="connsiteY84" fmla="*/ 307181 h 583644"/>
              <a:gd name="connsiteX85" fmla="*/ 522208 w 890825"/>
              <a:gd name="connsiteY85" fmla="*/ 230386 h 583644"/>
              <a:gd name="connsiteX86" fmla="*/ 368618 w 890825"/>
              <a:gd name="connsiteY86" fmla="*/ 230386 h 583644"/>
              <a:gd name="connsiteX87" fmla="*/ 368618 w 890825"/>
              <a:gd name="connsiteY87" fmla="*/ 276463 h 583644"/>
              <a:gd name="connsiteX88" fmla="*/ 522208 w 890825"/>
              <a:gd name="connsiteY88" fmla="*/ 276463 h 583644"/>
              <a:gd name="connsiteX89" fmla="*/ 522208 w 890825"/>
              <a:gd name="connsiteY89" fmla="*/ 230386 h 583644"/>
              <a:gd name="connsiteX90" fmla="*/ 522208 w 890825"/>
              <a:gd name="connsiteY90" fmla="*/ 153591 h 583644"/>
              <a:gd name="connsiteX91" fmla="*/ 368618 w 890825"/>
              <a:gd name="connsiteY91" fmla="*/ 153591 h 583644"/>
              <a:gd name="connsiteX92" fmla="*/ 368618 w 890825"/>
              <a:gd name="connsiteY92" fmla="*/ 199668 h 583644"/>
              <a:gd name="connsiteX93" fmla="*/ 522208 w 890825"/>
              <a:gd name="connsiteY93" fmla="*/ 199668 h 583644"/>
              <a:gd name="connsiteX94" fmla="*/ 522208 w 890825"/>
              <a:gd name="connsiteY94" fmla="*/ 153591 h 583644"/>
              <a:gd name="connsiteX95" fmla="*/ 522208 w 890825"/>
              <a:gd name="connsiteY95" fmla="*/ 76795 h 583644"/>
              <a:gd name="connsiteX96" fmla="*/ 368618 w 890825"/>
              <a:gd name="connsiteY96" fmla="*/ 76795 h 583644"/>
              <a:gd name="connsiteX97" fmla="*/ 368618 w 890825"/>
              <a:gd name="connsiteY97" fmla="*/ 122873 h 583644"/>
              <a:gd name="connsiteX98" fmla="*/ 522208 w 890825"/>
              <a:gd name="connsiteY98" fmla="*/ 122873 h 583644"/>
              <a:gd name="connsiteX99" fmla="*/ 522208 w 890825"/>
              <a:gd name="connsiteY99" fmla="*/ 76795 h 583644"/>
              <a:gd name="connsiteX100" fmla="*/ 890826 w 890825"/>
              <a:gd name="connsiteY100" fmla="*/ 537567 h 583644"/>
              <a:gd name="connsiteX101" fmla="*/ 737235 w 890825"/>
              <a:gd name="connsiteY101" fmla="*/ 537567 h 583644"/>
              <a:gd name="connsiteX102" fmla="*/ 737235 w 890825"/>
              <a:gd name="connsiteY102" fmla="*/ 583644 h 583644"/>
              <a:gd name="connsiteX103" fmla="*/ 890826 w 890825"/>
              <a:gd name="connsiteY103" fmla="*/ 583644 h 583644"/>
              <a:gd name="connsiteX104" fmla="*/ 890826 w 890825"/>
              <a:gd name="connsiteY104" fmla="*/ 537567 h 583644"/>
              <a:gd name="connsiteX105" fmla="*/ 890826 w 890825"/>
              <a:gd name="connsiteY105" fmla="*/ 460772 h 583644"/>
              <a:gd name="connsiteX106" fmla="*/ 737235 w 890825"/>
              <a:gd name="connsiteY106" fmla="*/ 460772 h 583644"/>
              <a:gd name="connsiteX107" fmla="*/ 737235 w 890825"/>
              <a:gd name="connsiteY107" fmla="*/ 506849 h 583644"/>
              <a:gd name="connsiteX108" fmla="*/ 890826 w 890825"/>
              <a:gd name="connsiteY108" fmla="*/ 506849 h 583644"/>
              <a:gd name="connsiteX109" fmla="*/ 890826 w 890825"/>
              <a:gd name="connsiteY109" fmla="*/ 460772 h 583644"/>
              <a:gd name="connsiteX110" fmla="*/ 890826 w 890825"/>
              <a:gd name="connsiteY110" fmla="*/ 383977 h 583644"/>
              <a:gd name="connsiteX111" fmla="*/ 737235 w 890825"/>
              <a:gd name="connsiteY111" fmla="*/ 383977 h 583644"/>
              <a:gd name="connsiteX112" fmla="*/ 737235 w 890825"/>
              <a:gd name="connsiteY112" fmla="*/ 430054 h 583644"/>
              <a:gd name="connsiteX113" fmla="*/ 890826 w 890825"/>
              <a:gd name="connsiteY113" fmla="*/ 430054 h 583644"/>
              <a:gd name="connsiteX114" fmla="*/ 890826 w 890825"/>
              <a:gd name="connsiteY114" fmla="*/ 383977 h 583644"/>
              <a:gd name="connsiteX115" fmla="*/ 890826 w 890825"/>
              <a:gd name="connsiteY115" fmla="*/ 307181 h 583644"/>
              <a:gd name="connsiteX116" fmla="*/ 737235 w 890825"/>
              <a:gd name="connsiteY116" fmla="*/ 307181 h 583644"/>
              <a:gd name="connsiteX117" fmla="*/ 737235 w 890825"/>
              <a:gd name="connsiteY117" fmla="*/ 353258 h 583644"/>
              <a:gd name="connsiteX118" fmla="*/ 890826 w 890825"/>
              <a:gd name="connsiteY118" fmla="*/ 353258 h 583644"/>
              <a:gd name="connsiteX119" fmla="*/ 890826 w 890825"/>
              <a:gd name="connsiteY119" fmla="*/ 307181 h 583644"/>
              <a:gd name="connsiteX120" fmla="*/ 890826 w 890825"/>
              <a:gd name="connsiteY120" fmla="*/ 230386 h 583644"/>
              <a:gd name="connsiteX121" fmla="*/ 737235 w 890825"/>
              <a:gd name="connsiteY121" fmla="*/ 230386 h 583644"/>
              <a:gd name="connsiteX122" fmla="*/ 737235 w 890825"/>
              <a:gd name="connsiteY122" fmla="*/ 276463 h 583644"/>
              <a:gd name="connsiteX123" fmla="*/ 890826 w 890825"/>
              <a:gd name="connsiteY123" fmla="*/ 276463 h 583644"/>
              <a:gd name="connsiteX124" fmla="*/ 890826 w 890825"/>
              <a:gd name="connsiteY124" fmla="*/ 230386 h 583644"/>
              <a:gd name="connsiteX125" fmla="*/ 890826 w 890825"/>
              <a:gd name="connsiteY125" fmla="*/ 153591 h 583644"/>
              <a:gd name="connsiteX126" fmla="*/ 737235 w 890825"/>
              <a:gd name="connsiteY126" fmla="*/ 153591 h 583644"/>
              <a:gd name="connsiteX127" fmla="*/ 737235 w 890825"/>
              <a:gd name="connsiteY127" fmla="*/ 199668 h 583644"/>
              <a:gd name="connsiteX128" fmla="*/ 890826 w 890825"/>
              <a:gd name="connsiteY128" fmla="*/ 199668 h 583644"/>
              <a:gd name="connsiteX129" fmla="*/ 890826 w 890825"/>
              <a:gd name="connsiteY129" fmla="*/ 153591 h 583644"/>
              <a:gd name="connsiteX130" fmla="*/ 890826 w 890825"/>
              <a:gd name="connsiteY130" fmla="*/ 76795 h 583644"/>
              <a:gd name="connsiteX131" fmla="*/ 737235 w 890825"/>
              <a:gd name="connsiteY131" fmla="*/ 76795 h 583644"/>
              <a:gd name="connsiteX132" fmla="*/ 737235 w 890825"/>
              <a:gd name="connsiteY132" fmla="*/ 122873 h 583644"/>
              <a:gd name="connsiteX133" fmla="*/ 890826 w 890825"/>
              <a:gd name="connsiteY133" fmla="*/ 122873 h 583644"/>
              <a:gd name="connsiteX134" fmla="*/ 890826 w 890825"/>
              <a:gd name="connsiteY134" fmla="*/ 76795 h 583644"/>
              <a:gd name="connsiteX135" fmla="*/ 890826 w 890825"/>
              <a:gd name="connsiteY135" fmla="*/ 0 h 583644"/>
              <a:gd name="connsiteX136" fmla="*/ 737235 w 890825"/>
              <a:gd name="connsiteY136" fmla="*/ 0 h 583644"/>
              <a:gd name="connsiteX137" fmla="*/ 737235 w 890825"/>
              <a:gd name="connsiteY137" fmla="*/ 46077 h 583644"/>
              <a:gd name="connsiteX138" fmla="*/ 890826 w 890825"/>
              <a:gd name="connsiteY138" fmla="*/ 46077 h 583644"/>
              <a:gd name="connsiteX139" fmla="*/ 890826 w 890825"/>
              <a:gd name="connsiteY139" fmla="*/ 0 h 58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890825" h="583644">
                <a:moveTo>
                  <a:pt x="153591" y="583644"/>
                </a:moveTo>
                <a:lnTo>
                  <a:pt x="0" y="583644"/>
                </a:lnTo>
                <a:lnTo>
                  <a:pt x="0" y="537567"/>
                </a:lnTo>
                <a:lnTo>
                  <a:pt x="153591" y="537567"/>
                </a:lnTo>
                <a:lnTo>
                  <a:pt x="153591" y="583644"/>
                </a:lnTo>
                <a:close/>
                <a:moveTo>
                  <a:pt x="153591" y="460772"/>
                </a:moveTo>
                <a:lnTo>
                  <a:pt x="0" y="460772"/>
                </a:lnTo>
                <a:lnTo>
                  <a:pt x="0" y="506849"/>
                </a:lnTo>
                <a:lnTo>
                  <a:pt x="153591" y="506849"/>
                </a:lnTo>
                <a:lnTo>
                  <a:pt x="153591" y="460772"/>
                </a:lnTo>
                <a:close/>
                <a:moveTo>
                  <a:pt x="153591" y="383977"/>
                </a:moveTo>
                <a:lnTo>
                  <a:pt x="0" y="383977"/>
                </a:lnTo>
                <a:lnTo>
                  <a:pt x="0" y="430054"/>
                </a:lnTo>
                <a:lnTo>
                  <a:pt x="153591" y="430054"/>
                </a:lnTo>
                <a:lnTo>
                  <a:pt x="153591" y="383977"/>
                </a:lnTo>
                <a:close/>
                <a:moveTo>
                  <a:pt x="337899" y="537567"/>
                </a:moveTo>
                <a:lnTo>
                  <a:pt x="184309" y="537567"/>
                </a:lnTo>
                <a:lnTo>
                  <a:pt x="184309" y="583644"/>
                </a:lnTo>
                <a:lnTo>
                  <a:pt x="337899" y="583644"/>
                </a:lnTo>
                <a:lnTo>
                  <a:pt x="337899" y="537567"/>
                </a:lnTo>
                <a:close/>
                <a:moveTo>
                  <a:pt x="337899" y="460772"/>
                </a:moveTo>
                <a:lnTo>
                  <a:pt x="184309" y="460772"/>
                </a:lnTo>
                <a:lnTo>
                  <a:pt x="184309" y="506849"/>
                </a:lnTo>
                <a:lnTo>
                  <a:pt x="337899" y="506849"/>
                </a:lnTo>
                <a:lnTo>
                  <a:pt x="337899" y="460772"/>
                </a:lnTo>
                <a:close/>
                <a:moveTo>
                  <a:pt x="337899" y="383977"/>
                </a:moveTo>
                <a:lnTo>
                  <a:pt x="184309" y="383977"/>
                </a:lnTo>
                <a:lnTo>
                  <a:pt x="184309" y="430054"/>
                </a:lnTo>
                <a:lnTo>
                  <a:pt x="337899" y="430054"/>
                </a:lnTo>
                <a:lnTo>
                  <a:pt x="337899" y="383977"/>
                </a:lnTo>
                <a:close/>
                <a:moveTo>
                  <a:pt x="153591" y="307181"/>
                </a:moveTo>
                <a:lnTo>
                  <a:pt x="0" y="307181"/>
                </a:lnTo>
                <a:lnTo>
                  <a:pt x="0" y="353258"/>
                </a:lnTo>
                <a:lnTo>
                  <a:pt x="153591" y="353258"/>
                </a:lnTo>
                <a:lnTo>
                  <a:pt x="153591" y="307181"/>
                </a:lnTo>
                <a:close/>
                <a:moveTo>
                  <a:pt x="153591" y="230386"/>
                </a:moveTo>
                <a:lnTo>
                  <a:pt x="0" y="230386"/>
                </a:lnTo>
                <a:lnTo>
                  <a:pt x="0" y="276463"/>
                </a:lnTo>
                <a:lnTo>
                  <a:pt x="153591" y="276463"/>
                </a:lnTo>
                <a:lnTo>
                  <a:pt x="153591" y="230386"/>
                </a:lnTo>
                <a:close/>
                <a:moveTo>
                  <a:pt x="706517" y="537567"/>
                </a:moveTo>
                <a:lnTo>
                  <a:pt x="552926" y="537567"/>
                </a:lnTo>
                <a:lnTo>
                  <a:pt x="552926" y="583644"/>
                </a:lnTo>
                <a:lnTo>
                  <a:pt x="706517" y="583644"/>
                </a:lnTo>
                <a:lnTo>
                  <a:pt x="706517" y="537567"/>
                </a:lnTo>
                <a:close/>
                <a:moveTo>
                  <a:pt x="706517" y="460772"/>
                </a:moveTo>
                <a:lnTo>
                  <a:pt x="552926" y="460772"/>
                </a:lnTo>
                <a:lnTo>
                  <a:pt x="552926" y="506849"/>
                </a:lnTo>
                <a:lnTo>
                  <a:pt x="706517" y="506849"/>
                </a:lnTo>
                <a:lnTo>
                  <a:pt x="706517" y="460772"/>
                </a:lnTo>
                <a:close/>
                <a:moveTo>
                  <a:pt x="706517" y="383977"/>
                </a:moveTo>
                <a:lnTo>
                  <a:pt x="552926" y="383977"/>
                </a:lnTo>
                <a:lnTo>
                  <a:pt x="552926" y="430054"/>
                </a:lnTo>
                <a:lnTo>
                  <a:pt x="706517" y="430054"/>
                </a:lnTo>
                <a:lnTo>
                  <a:pt x="706517" y="383977"/>
                </a:lnTo>
                <a:close/>
                <a:moveTo>
                  <a:pt x="706517" y="307181"/>
                </a:moveTo>
                <a:lnTo>
                  <a:pt x="552926" y="307181"/>
                </a:lnTo>
                <a:lnTo>
                  <a:pt x="552926" y="353258"/>
                </a:lnTo>
                <a:lnTo>
                  <a:pt x="706517" y="353258"/>
                </a:lnTo>
                <a:lnTo>
                  <a:pt x="706517" y="307181"/>
                </a:lnTo>
                <a:close/>
                <a:moveTo>
                  <a:pt x="706517" y="230386"/>
                </a:moveTo>
                <a:lnTo>
                  <a:pt x="552926" y="230386"/>
                </a:lnTo>
                <a:lnTo>
                  <a:pt x="552926" y="276463"/>
                </a:lnTo>
                <a:lnTo>
                  <a:pt x="706517" y="276463"/>
                </a:lnTo>
                <a:lnTo>
                  <a:pt x="706517" y="230386"/>
                </a:lnTo>
                <a:close/>
                <a:moveTo>
                  <a:pt x="522208" y="537567"/>
                </a:moveTo>
                <a:lnTo>
                  <a:pt x="368618" y="537567"/>
                </a:lnTo>
                <a:lnTo>
                  <a:pt x="368618" y="583644"/>
                </a:lnTo>
                <a:lnTo>
                  <a:pt x="522208" y="583644"/>
                </a:lnTo>
                <a:lnTo>
                  <a:pt x="522208" y="537567"/>
                </a:lnTo>
                <a:close/>
                <a:moveTo>
                  <a:pt x="522208" y="460772"/>
                </a:moveTo>
                <a:lnTo>
                  <a:pt x="368618" y="460772"/>
                </a:lnTo>
                <a:lnTo>
                  <a:pt x="368618" y="506849"/>
                </a:lnTo>
                <a:lnTo>
                  <a:pt x="522208" y="506849"/>
                </a:lnTo>
                <a:lnTo>
                  <a:pt x="522208" y="460772"/>
                </a:lnTo>
                <a:close/>
                <a:moveTo>
                  <a:pt x="522208" y="383977"/>
                </a:moveTo>
                <a:lnTo>
                  <a:pt x="368618" y="383977"/>
                </a:lnTo>
                <a:lnTo>
                  <a:pt x="368618" y="430054"/>
                </a:lnTo>
                <a:lnTo>
                  <a:pt x="522208" y="430054"/>
                </a:lnTo>
                <a:lnTo>
                  <a:pt x="522208" y="383977"/>
                </a:lnTo>
                <a:close/>
                <a:moveTo>
                  <a:pt x="522208" y="307181"/>
                </a:moveTo>
                <a:lnTo>
                  <a:pt x="368618" y="307181"/>
                </a:lnTo>
                <a:lnTo>
                  <a:pt x="368618" y="353258"/>
                </a:lnTo>
                <a:lnTo>
                  <a:pt x="522208" y="353258"/>
                </a:lnTo>
                <a:lnTo>
                  <a:pt x="522208" y="307181"/>
                </a:lnTo>
                <a:close/>
                <a:moveTo>
                  <a:pt x="522208" y="230386"/>
                </a:moveTo>
                <a:lnTo>
                  <a:pt x="368618" y="230386"/>
                </a:lnTo>
                <a:lnTo>
                  <a:pt x="368618" y="276463"/>
                </a:lnTo>
                <a:lnTo>
                  <a:pt x="522208" y="276463"/>
                </a:lnTo>
                <a:lnTo>
                  <a:pt x="522208" y="230386"/>
                </a:lnTo>
                <a:close/>
                <a:moveTo>
                  <a:pt x="522208" y="153591"/>
                </a:moveTo>
                <a:lnTo>
                  <a:pt x="368618" y="153591"/>
                </a:lnTo>
                <a:lnTo>
                  <a:pt x="368618" y="199668"/>
                </a:lnTo>
                <a:lnTo>
                  <a:pt x="522208" y="199668"/>
                </a:lnTo>
                <a:lnTo>
                  <a:pt x="522208" y="153591"/>
                </a:lnTo>
                <a:close/>
                <a:moveTo>
                  <a:pt x="522208" y="76795"/>
                </a:moveTo>
                <a:lnTo>
                  <a:pt x="368618" y="76795"/>
                </a:lnTo>
                <a:lnTo>
                  <a:pt x="368618" y="122873"/>
                </a:lnTo>
                <a:lnTo>
                  <a:pt x="522208" y="122873"/>
                </a:lnTo>
                <a:lnTo>
                  <a:pt x="522208" y="76795"/>
                </a:lnTo>
                <a:close/>
                <a:moveTo>
                  <a:pt x="890826" y="537567"/>
                </a:moveTo>
                <a:lnTo>
                  <a:pt x="737235" y="537567"/>
                </a:lnTo>
                <a:lnTo>
                  <a:pt x="737235" y="583644"/>
                </a:lnTo>
                <a:lnTo>
                  <a:pt x="890826" y="583644"/>
                </a:lnTo>
                <a:lnTo>
                  <a:pt x="890826" y="537567"/>
                </a:lnTo>
                <a:close/>
                <a:moveTo>
                  <a:pt x="890826" y="460772"/>
                </a:moveTo>
                <a:lnTo>
                  <a:pt x="737235" y="460772"/>
                </a:lnTo>
                <a:lnTo>
                  <a:pt x="737235" y="506849"/>
                </a:lnTo>
                <a:lnTo>
                  <a:pt x="890826" y="506849"/>
                </a:lnTo>
                <a:lnTo>
                  <a:pt x="890826" y="460772"/>
                </a:lnTo>
                <a:close/>
                <a:moveTo>
                  <a:pt x="890826" y="383977"/>
                </a:moveTo>
                <a:lnTo>
                  <a:pt x="737235" y="383977"/>
                </a:lnTo>
                <a:lnTo>
                  <a:pt x="737235" y="430054"/>
                </a:lnTo>
                <a:lnTo>
                  <a:pt x="890826" y="430054"/>
                </a:lnTo>
                <a:lnTo>
                  <a:pt x="890826" y="383977"/>
                </a:lnTo>
                <a:close/>
                <a:moveTo>
                  <a:pt x="890826" y="307181"/>
                </a:moveTo>
                <a:lnTo>
                  <a:pt x="737235" y="307181"/>
                </a:lnTo>
                <a:lnTo>
                  <a:pt x="737235" y="353258"/>
                </a:lnTo>
                <a:lnTo>
                  <a:pt x="890826" y="353258"/>
                </a:lnTo>
                <a:lnTo>
                  <a:pt x="890826" y="307181"/>
                </a:lnTo>
                <a:close/>
                <a:moveTo>
                  <a:pt x="890826" y="230386"/>
                </a:moveTo>
                <a:lnTo>
                  <a:pt x="737235" y="230386"/>
                </a:lnTo>
                <a:lnTo>
                  <a:pt x="737235" y="276463"/>
                </a:lnTo>
                <a:lnTo>
                  <a:pt x="890826" y="276463"/>
                </a:lnTo>
                <a:lnTo>
                  <a:pt x="890826" y="230386"/>
                </a:lnTo>
                <a:close/>
                <a:moveTo>
                  <a:pt x="890826" y="153591"/>
                </a:moveTo>
                <a:lnTo>
                  <a:pt x="737235" y="153591"/>
                </a:lnTo>
                <a:lnTo>
                  <a:pt x="737235" y="199668"/>
                </a:lnTo>
                <a:lnTo>
                  <a:pt x="890826" y="199668"/>
                </a:lnTo>
                <a:lnTo>
                  <a:pt x="890826" y="153591"/>
                </a:lnTo>
                <a:close/>
                <a:moveTo>
                  <a:pt x="890826" y="76795"/>
                </a:moveTo>
                <a:lnTo>
                  <a:pt x="737235" y="76795"/>
                </a:lnTo>
                <a:lnTo>
                  <a:pt x="737235" y="122873"/>
                </a:lnTo>
                <a:lnTo>
                  <a:pt x="890826" y="122873"/>
                </a:lnTo>
                <a:lnTo>
                  <a:pt x="890826" y="76795"/>
                </a:lnTo>
                <a:close/>
                <a:moveTo>
                  <a:pt x="890826" y="0"/>
                </a:moveTo>
                <a:lnTo>
                  <a:pt x="737235" y="0"/>
                </a:lnTo>
                <a:lnTo>
                  <a:pt x="737235" y="46077"/>
                </a:lnTo>
                <a:lnTo>
                  <a:pt x="890826" y="46077"/>
                </a:lnTo>
                <a:lnTo>
                  <a:pt x="890826" y="0"/>
                </a:lnTo>
                <a:close/>
              </a:path>
            </a:pathLst>
          </a:custGeom>
          <a:solidFill>
            <a:schemeClr val="accent1"/>
          </a:solidFill>
          <a:ln w="153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5" name="Graphic 63">
            <a:extLst>
              <a:ext uri="{FF2B5EF4-FFF2-40B4-BE49-F238E27FC236}">
                <a16:creationId xmlns:a16="http://schemas.microsoft.com/office/drawing/2014/main" id="{8074D157-053B-E84D-B238-A83C2FAB72FA}"/>
              </a:ext>
            </a:extLst>
          </p:cNvPr>
          <p:cNvGrpSpPr/>
          <p:nvPr/>
        </p:nvGrpSpPr>
        <p:grpSpPr>
          <a:xfrm>
            <a:off x="2662938" y="2306903"/>
            <a:ext cx="738798" cy="738798"/>
            <a:chOff x="2607825" y="2200988"/>
            <a:chExt cx="848201" cy="848201"/>
          </a:xfrm>
        </p:grpSpPr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05753F5E-A000-C547-8C1B-4AC824C3B27A}"/>
                </a:ext>
              </a:extLst>
            </p:cNvPr>
            <p:cNvSpPr/>
            <p:nvPr/>
          </p:nvSpPr>
          <p:spPr>
            <a:xfrm>
              <a:off x="2770941" y="2625089"/>
              <a:ext cx="445517" cy="260985"/>
            </a:xfrm>
            <a:custGeom>
              <a:avLst/>
              <a:gdLst>
                <a:gd name="connsiteX0" fmla="*/ 260985 w 445517"/>
                <a:gd name="connsiteY0" fmla="*/ 0 h 260985"/>
                <a:gd name="connsiteX1" fmla="*/ 0 w 445517"/>
                <a:gd name="connsiteY1" fmla="*/ 0 h 260985"/>
                <a:gd name="connsiteX2" fmla="*/ 76436 w 445517"/>
                <a:gd name="connsiteY2" fmla="*/ 184549 h 260985"/>
                <a:gd name="connsiteX3" fmla="*/ 445518 w 445517"/>
                <a:gd name="connsiteY3" fmla="*/ 184549 h 260985"/>
                <a:gd name="connsiteX4" fmla="*/ 260985 w 445517"/>
                <a:gd name="connsiteY4" fmla="*/ 0 h 26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517" h="260985">
                  <a:moveTo>
                    <a:pt x="260985" y="0"/>
                  </a:moveTo>
                  <a:lnTo>
                    <a:pt x="0" y="0"/>
                  </a:lnTo>
                  <a:cubicBezTo>
                    <a:pt x="0" y="66796"/>
                    <a:pt x="25479" y="133592"/>
                    <a:pt x="76436" y="184549"/>
                  </a:cubicBezTo>
                  <a:cubicBezTo>
                    <a:pt x="178351" y="286464"/>
                    <a:pt x="343603" y="286464"/>
                    <a:pt x="445518" y="184549"/>
                  </a:cubicBezTo>
                  <a:lnTo>
                    <a:pt x="260985" y="0"/>
                  </a:lnTo>
                  <a:close/>
                </a:path>
              </a:pathLst>
            </a:custGeom>
            <a:solidFill>
              <a:schemeClr val="bg2"/>
            </a:solidFill>
            <a:ln w="162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4FE1DF45-777F-454A-9772-DB887935B23C}"/>
                </a:ext>
              </a:extLst>
            </p:cNvPr>
            <p:cNvSpPr/>
            <p:nvPr/>
          </p:nvSpPr>
          <p:spPr>
            <a:xfrm>
              <a:off x="2607825" y="2200988"/>
              <a:ext cx="848201" cy="848201"/>
            </a:xfrm>
            <a:custGeom>
              <a:avLst/>
              <a:gdLst>
                <a:gd name="connsiteX0" fmla="*/ 424101 w 848201"/>
                <a:gd name="connsiteY0" fmla="*/ 0 h 848201"/>
                <a:gd name="connsiteX1" fmla="*/ 0 w 848201"/>
                <a:gd name="connsiteY1" fmla="*/ 424101 h 848201"/>
                <a:gd name="connsiteX2" fmla="*/ 424101 w 848201"/>
                <a:gd name="connsiteY2" fmla="*/ 848201 h 848201"/>
                <a:gd name="connsiteX3" fmla="*/ 848201 w 848201"/>
                <a:gd name="connsiteY3" fmla="*/ 424101 h 848201"/>
                <a:gd name="connsiteX4" fmla="*/ 424101 w 848201"/>
                <a:gd name="connsiteY4" fmla="*/ 0 h 848201"/>
                <a:gd name="connsiteX5" fmla="*/ 424101 w 848201"/>
                <a:gd name="connsiteY5" fmla="*/ 815578 h 848201"/>
                <a:gd name="connsiteX6" fmla="*/ 32623 w 848201"/>
                <a:gd name="connsiteY6" fmla="*/ 424101 h 848201"/>
                <a:gd name="connsiteX7" fmla="*/ 424101 w 848201"/>
                <a:gd name="connsiteY7" fmla="*/ 32623 h 848201"/>
                <a:gd name="connsiteX8" fmla="*/ 815578 w 848201"/>
                <a:gd name="connsiteY8" fmla="*/ 424101 h 848201"/>
                <a:gd name="connsiteX9" fmla="*/ 424101 w 848201"/>
                <a:gd name="connsiteY9" fmla="*/ 815578 h 84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8201" h="848201">
                  <a:moveTo>
                    <a:pt x="424101" y="0"/>
                  </a:moveTo>
                  <a:cubicBezTo>
                    <a:pt x="190242" y="0"/>
                    <a:pt x="0" y="190242"/>
                    <a:pt x="0" y="424101"/>
                  </a:cubicBezTo>
                  <a:cubicBezTo>
                    <a:pt x="0" y="657960"/>
                    <a:pt x="190242" y="848201"/>
                    <a:pt x="424101" y="848201"/>
                  </a:cubicBezTo>
                  <a:cubicBezTo>
                    <a:pt x="657960" y="848201"/>
                    <a:pt x="848201" y="657960"/>
                    <a:pt x="848201" y="424101"/>
                  </a:cubicBezTo>
                  <a:cubicBezTo>
                    <a:pt x="848201" y="190242"/>
                    <a:pt x="657960" y="0"/>
                    <a:pt x="424101" y="0"/>
                  </a:cubicBezTo>
                  <a:close/>
                  <a:moveTo>
                    <a:pt x="424101" y="815578"/>
                  </a:moveTo>
                  <a:cubicBezTo>
                    <a:pt x="208233" y="815578"/>
                    <a:pt x="32623" y="639952"/>
                    <a:pt x="32623" y="424101"/>
                  </a:cubicBezTo>
                  <a:cubicBezTo>
                    <a:pt x="32623" y="208250"/>
                    <a:pt x="208233" y="32623"/>
                    <a:pt x="424101" y="32623"/>
                  </a:cubicBezTo>
                  <a:cubicBezTo>
                    <a:pt x="639968" y="32623"/>
                    <a:pt x="815594" y="208282"/>
                    <a:pt x="815578" y="424101"/>
                  </a:cubicBezTo>
                  <a:cubicBezTo>
                    <a:pt x="815562" y="639952"/>
                    <a:pt x="639952" y="815578"/>
                    <a:pt x="424101" y="815578"/>
                  </a:cubicBezTo>
                  <a:close/>
                </a:path>
              </a:pathLst>
            </a:custGeom>
            <a:solidFill>
              <a:schemeClr val="accent1"/>
            </a:solidFill>
            <a:ln w="162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BBAD14CC-FBA1-8640-B59B-304D9E6D158E}"/>
                </a:ext>
              </a:extLst>
            </p:cNvPr>
            <p:cNvSpPr/>
            <p:nvPr/>
          </p:nvSpPr>
          <p:spPr>
            <a:xfrm>
              <a:off x="2754629" y="2347792"/>
              <a:ext cx="554593" cy="554593"/>
            </a:xfrm>
            <a:custGeom>
              <a:avLst/>
              <a:gdLst>
                <a:gd name="connsiteX0" fmla="*/ 277297 w 554593"/>
                <a:gd name="connsiteY0" fmla="*/ 0 h 554593"/>
                <a:gd name="connsiteX1" fmla="*/ 260985 w 554593"/>
                <a:gd name="connsiteY1" fmla="*/ 832 h 554593"/>
                <a:gd name="connsiteX2" fmla="*/ 260985 w 554593"/>
                <a:gd name="connsiteY2" fmla="*/ 260985 h 554593"/>
                <a:gd name="connsiteX3" fmla="*/ 832 w 554593"/>
                <a:gd name="connsiteY3" fmla="*/ 260985 h 554593"/>
                <a:gd name="connsiteX4" fmla="*/ 0 w 554593"/>
                <a:gd name="connsiteY4" fmla="*/ 277297 h 554593"/>
                <a:gd name="connsiteX5" fmla="*/ 277297 w 554593"/>
                <a:gd name="connsiteY5" fmla="*/ 554593 h 554593"/>
                <a:gd name="connsiteX6" fmla="*/ 554593 w 554593"/>
                <a:gd name="connsiteY6" fmla="*/ 277297 h 554593"/>
                <a:gd name="connsiteX7" fmla="*/ 277297 w 554593"/>
                <a:gd name="connsiteY7" fmla="*/ 0 h 554593"/>
                <a:gd name="connsiteX8" fmla="*/ 33455 w 554593"/>
                <a:gd name="connsiteY8" fmla="*/ 293608 h 554593"/>
                <a:gd name="connsiteX9" fmla="*/ 270544 w 554593"/>
                <a:gd name="connsiteY9" fmla="*/ 293608 h 554593"/>
                <a:gd name="connsiteX10" fmla="*/ 438145 w 554593"/>
                <a:gd name="connsiteY10" fmla="*/ 461209 h 554593"/>
                <a:gd name="connsiteX11" fmla="*/ 277297 w 554593"/>
                <a:gd name="connsiteY11" fmla="*/ 521970 h 554593"/>
                <a:gd name="connsiteX12" fmla="*/ 33455 w 554593"/>
                <a:gd name="connsiteY12" fmla="*/ 293608 h 554593"/>
                <a:gd name="connsiteX13" fmla="*/ 461209 w 554593"/>
                <a:gd name="connsiteY13" fmla="*/ 438145 h 554593"/>
                <a:gd name="connsiteX14" fmla="*/ 293608 w 554593"/>
                <a:gd name="connsiteY14" fmla="*/ 270544 h 554593"/>
                <a:gd name="connsiteX15" fmla="*/ 293608 w 554593"/>
                <a:gd name="connsiteY15" fmla="*/ 33455 h 554593"/>
                <a:gd name="connsiteX16" fmla="*/ 521970 w 554593"/>
                <a:gd name="connsiteY16" fmla="*/ 277297 h 554593"/>
                <a:gd name="connsiteX17" fmla="*/ 461209 w 554593"/>
                <a:gd name="connsiteY17" fmla="*/ 438145 h 554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4593" h="554593">
                  <a:moveTo>
                    <a:pt x="277297" y="0"/>
                  </a:moveTo>
                  <a:cubicBezTo>
                    <a:pt x="271783" y="0"/>
                    <a:pt x="266417" y="506"/>
                    <a:pt x="260985" y="832"/>
                  </a:cubicBezTo>
                  <a:lnTo>
                    <a:pt x="260985" y="260985"/>
                  </a:lnTo>
                  <a:lnTo>
                    <a:pt x="832" y="260985"/>
                  </a:lnTo>
                  <a:cubicBezTo>
                    <a:pt x="506" y="266417"/>
                    <a:pt x="0" y="271783"/>
                    <a:pt x="0" y="277297"/>
                  </a:cubicBezTo>
                  <a:cubicBezTo>
                    <a:pt x="0" y="430201"/>
                    <a:pt x="124392" y="554593"/>
                    <a:pt x="277297" y="554593"/>
                  </a:cubicBezTo>
                  <a:cubicBezTo>
                    <a:pt x="430201" y="554593"/>
                    <a:pt x="554593" y="430201"/>
                    <a:pt x="554593" y="277297"/>
                  </a:cubicBezTo>
                  <a:cubicBezTo>
                    <a:pt x="554593" y="124392"/>
                    <a:pt x="430201" y="0"/>
                    <a:pt x="277297" y="0"/>
                  </a:cubicBezTo>
                  <a:close/>
                  <a:moveTo>
                    <a:pt x="33455" y="293608"/>
                  </a:moveTo>
                  <a:lnTo>
                    <a:pt x="270544" y="293608"/>
                  </a:lnTo>
                  <a:lnTo>
                    <a:pt x="438145" y="461209"/>
                  </a:lnTo>
                  <a:cubicBezTo>
                    <a:pt x="395082" y="498922"/>
                    <a:pt x="338889" y="521970"/>
                    <a:pt x="277297" y="521970"/>
                  </a:cubicBezTo>
                  <a:cubicBezTo>
                    <a:pt x="147881" y="521970"/>
                    <a:pt x="41904" y="420920"/>
                    <a:pt x="33455" y="293608"/>
                  </a:cubicBezTo>
                  <a:close/>
                  <a:moveTo>
                    <a:pt x="461209" y="438145"/>
                  </a:moveTo>
                  <a:lnTo>
                    <a:pt x="293608" y="270544"/>
                  </a:lnTo>
                  <a:lnTo>
                    <a:pt x="293608" y="33455"/>
                  </a:lnTo>
                  <a:cubicBezTo>
                    <a:pt x="420920" y="41904"/>
                    <a:pt x="521970" y="147881"/>
                    <a:pt x="521970" y="277297"/>
                  </a:cubicBezTo>
                  <a:cubicBezTo>
                    <a:pt x="521970" y="338889"/>
                    <a:pt x="498922" y="395082"/>
                    <a:pt x="461209" y="438145"/>
                  </a:cubicBezTo>
                  <a:close/>
                </a:path>
              </a:pathLst>
            </a:custGeom>
            <a:solidFill>
              <a:schemeClr val="accent1"/>
            </a:solidFill>
            <a:ln w="162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aphic 70">
            <a:extLst>
              <a:ext uri="{FF2B5EF4-FFF2-40B4-BE49-F238E27FC236}">
                <a16:creationId xmlns:a16="http://schemas.microsoft.com/office/drawing/2014/main" id="{4518F414-7E5F-1C45-B7C2-EA4E2CF43D2D}"/>
              </a:ext>
            </a:extLst>
          </p:cNvPr>
          <p:cNvGrpSpPr/>
          <p:nvPr/>
        </p:nvGrpSpPr>
        <p:grpSpPr>
          <a:xfrm>
            <a:off x="4460130" y="2147955"/>
            <a:ext cx="1009265" cy="1009265"/>
            <a:chOff x="4392394" y="2029417"/>
            <a:chExt cx="1158719" cy="1158719"/>
          </a:xfrm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EE34535D-2BBF-E749-9066-D78625865C79}"/>
                </a:ext>
              </a:extLst>
            </p:cNvPr>
            <p:cNvSpPr/>
            <p:nvPr/>
          </p:nvSpPr>
          <p:spPr>
            <a:xfrm>
              <a:off x="4772598" y="2156151"/>
              <a:ext cx="398309" cy="126734"/>
            </a:xfrm>
            <a:custGeom>
              <a:avLst/>
              <a:gdLst>
                <a:gd name="connsiteX0" fmla="*/ 65214 w 398309"/>
                <a:gd name="connsiteY0" fmla="*/ 126735 h 126734"/>
                <a:gd name="connsiteX1" fmla="*/ 333095 w 398309"/>
                <a:gd name="connsiteY1" fmla="*/ 126735 h 126734"/>
                <a:gd name="connsiteX2" fmla="*/ 386867 w 398309"/>
                <a:gd name="connsiteY2" fmla="*/ 80096 h 126734"/>
                <a:gd name="connsiteX3" fmla="*/ 398310 w 398309"/>
                <a:gd name="connsiteY3" fmla="*/ 0 h 126734"/>
                <a:gd name="connsiteX4" fmla="*/ 0 w 398309"/>
                <a:gd name="connsiteY4" fmla="*/ 0 h 126734"/>
                <a:gd name="connsiteX5" fmla="*/ 11442 w 398309"/>
                <a:gd name="connsiteY5" fmla="*/ 80096 h 126734"/>
                <a:gd name="connsiteX6" fmla="*/ 65214 w 398309"/>
                <a:gd name="connsiteY6" fmla="*/ 126735 h 126734"/>
                <a:gd name="connsiteX7" fmla="*/ 307785 w 398309"/>
                <a:gd name="connsiteY7" fmla="*/ 54315 h 126734"/>
                <a:gd name="connsiteX8" fmla="*/ 325890 w 398309"/>
                <a:gd name="connsiteY8" fmla="*/ 72420 h 126734"/>
                <a:gd name="connsiteX9" fmla="*/ 307785 w 398309"/>
                <a:gd name="connsiteY9" fmla="*/ 90525 h 126734"/>
                <a:gd name="connsiteX10" fmla="*/ 289680 w 398309"/>
                <a:gd name="connsiteY10" fmla="*/ 72420 h 126734"/>
                <a:gd name="connsiteX11" fmla="*/ 307785 w 398309"/>
                <a:gd name="connsiteY11" fmla="*/ 54315 h 126734"/>
                <a:gd name="connsiteX12" fmla="*/ 162945 w 398309"/>
                <a:gd name="connsiteY12" fmla="*/ 54315 h 126734"/>
                <a:gd name="connsiteX13" fmla="*/ 235365 w 398309"/>
                <a:gd name="connsiteY13" fmla="*/ 54315 h 126734"/>
                <a:gd name="connsiteX14" fmla="*/ 253470 w 398309"/>
                <a:gd name="connsiteY14" fmla="*/ 72420 h 126734"/>
                <a:gd name="connsiteX15" fmla="*/ 235365 w 398309"/>
                <a:gd name="connsiteY15" fmla="*/ 90525 h 126734"/>
                <a:gd name="connsiteX16" fmla="*/ 162945 w 398309"/>
                <a:gd name="connsiteY16" fmla="*/ 90525 h 126734"/>
                <a:gd name="connsiteX17" fmla="*/ 144840 w 398309"/>
                <a:gd name="connsiteY17" fmla="*/ 72420 h 126734"/>
                <a:gd name="connsiteX18" fmla="*/ 162945 w 398309"/>
                <a:gd name="connsiteY18" fmla="*/ 54315 h 126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8309" h="126734">
                  <a:moveTo>
                    <a:pt x="65214" y="126735"/>
                  </a:moveTo>
                  <a:lnTo>
                    <a:pt x="333095" y="126735"/>
                  </a:lnTo>
                  <a:cubicBezTo>
                    <a:pt x="360126" y="126735"/>
                    <a:pt x="383047" y="106856"/>
                    <a:pt x="386867" y="80096"/>
                  </a:cubicBezTo>
                  <a:lnTo>
                    <a:pt x="398310" y="0"/>
                  </a:lnTo>
                  <a:lnTo>
                    <a:pt x="0" y="0"/>
                  </a:lnTo>
                  <a:lnTo>
                    <a:pt x="11442" y="80096"/>
                  </a:lnTo>
                  <a:cubicBezTo>
                    <a:pt x="15263" y="106856"/>
                    <a:pt x="38183" y="126735"/>
                    <a:pt x="65214" y="126735"/>
                  </a:cubicBezTo>
                  <a:close/>
                  <a:moveTo>
                    <a:pt x="307785" y="54315"/>
                  </a:moveTo>
                  <a:cubicBezTo>
                    <a:pt x="317779" y="54315"/>
                    <a:pt x="325890" y="62426"/>
                    <a:pt x="325890" y="72420"/>
                  </a:cubicBezTo>
                  <a:cubicBezTo>
                    <a:pt x="325890" y="82414"/>
                    <a:pt x="317779" y="90525"/>
                    <a:pt x="307785" y="90525"/>
                  </a:cubicBezTo>
                  <a:cubicBezTo>
                    <a:pt x="297791" y="90525"/>
                    <a:pt x="289680" y="82414"/>
                    <a:pt x="289680" y="72420"/>
                  </a:cubicBezTo>
                  <a:cubicBezTo>
                    <a:pt x="289680" y="62426"/>
                    <a:pt x="297791" y="54315"/>
                    <a:pt x="307785" y="54315"/>
                  </a:cubicBezTo>
                  <a:close/>
                  <a:moveTo>
                    <a:pt x="162945" y="54315"/>
                  </a:moveTo>
                  <a:cubicBezTo>
                    <a:pt x="169680" y="54315"/>
                    <a:pt x="228575" y="54315"/>
                    <a:pt x="235365" y="54315"/>
                  </a:cubicBezTo>
                  <a:cubicBezTo>
                    <a:pt x="245359" y="54315"/>
                    <a:pt x="253470" y="62426"/>
                    <a:pt x="253470" y="72420"/>
                  </a:cubicBezTo>
                  <a:cubicBezTo>
                    <a:pt x="253470" y="82414"/>
                    <a:pt x="245359" y="90525"/>
                    <a:pt x="235365" y="90525"/>
                  </a:cubicBezTo>
                  <a:cubicBezTo>
                    <a:pt x="228575" y="90525"/>
                    <a:pt x="169680" y="90525"/>
                    <a:pt x="162945" y="90525"/>
                  </a:cubicBezTo>
                  <a:cubicBezTo>
                    <a:pt x="152951" y="90525"/>
                    <a:pt x="144840" y="82414"/>
                    <a:pt x="144840" y="72420"/>
                  </a:cubicBezTo>
                  <a:cubicBezTo>
                    <a:pt x="144840" y="62426"/>
                    <a:pt x="152951" y="54315"/>
                    <a:pt x="162945" y="54315"/>
                  </a:cubicBezTo>
                  <a:close/>
                </a:path>
              </a:pathLst>
            </a:custGeom>
            <a:solidFill>
              <a:schemeClr val="bg2"/>
            </a:solidFill>
            <a:ln w="180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57F99E12-3DAA-4D49-BA83-EC0505CEB0D2}"/>
                </a:ext>
              </a:extLst>
            </p:cNvPr>
            <p:cNvSpPr/>
            <p:nvPr/>
          </p:nvSpPr>
          <p:spPr>
            <a:xfrm>
              <a:off x="4663968" y="2138046"/>
              <a:ext cx="615569" cy="941459"/>
            </a:xfrm>
            <a:custGeom>
              <a:avLst/>
              <a:gdLst>
                <a:gd name="connsiteX0" fmla="*/ 525045 w 615569"/>
                <a:gd name="connsiteY0" fmla="*/ 941459 h 941459"/>
                <a:gd name="connsiteX1" fmla="*/ 90525 w 615569"/>
                <a:gd name="connsiteY1" fmla="*/ 941459 h 941459"/>
                <a:gd name="connsiteX2" fmla="*/ 0 w 615569"/>
                <a:gd name="connsiteY2" fmla="*/ 850934 h 941459"/>
                <a:gd name="connsiteX3" fmla="*/ 0 w 615569"/>
                <a:gd name="connsiteY3" fmla="*/ 90525 h 941459"/>
                <a:gd name="connsiteX4" fmla="*/ 90525 w 615569"/>
                <a:gd name="connsiteY4" fmla="*/ 0 h 941459"/>
                <a:gd name="connsiteX5" fmla="*/ 525045 w 615569"/>
                <a:gd name="connsiteY5" fmla="*/ 0 h 941459"/>
                <a:gd name="connsiteX6" fmla="*/ 615570 w 615569"/>
                <a:gd name="connsiteY6" fmla="*/ 90525 h 941459"/>
                <a:gd name="connsiteX7" fmla="*/ 615570 w 615569"/>
                <a:gd name="connsiteY7" fmla="*/ 850934 h 941459"/>
                <a:gd name="connsiteX8" fmla="*/ 525045 w 615569"/>
                <a:gd name="connsiteY8" fmla="*/ 941459 h 941459"/>
                <a:gd name="connsiteX9" fmla="*/ 90525 w 615569"/>
                <a:gd name="connsiteY9" fmla="*/ 36210 h 941459"/>
                <a:gd name="connsiteX10" fmla="*/ 36210 w 615569"/>
                <a:gd name="connsiteY10" fmla="*/ 90525 h 941459"/>
                <a:gd name="connsiteX11" fmla="*/ 36210 w 615569"/>
                <a:gd name="connsiteY11" fmla="*/ 850934 h 941459"/>
                <a:gd name="connsiteX12" fmla="*/ 90525 w 615569"/>
                <a:gd name="connsiteY12" fmla="*/ 905249 h 941459"/>
                <a:gd name="connsiteX13" fmla="*/ 525045 w 615569"/>
                <a:gd name="connsiteY13" fmla="*/ 905249 h 941459"/>
                <a:gd name="connsiteX14" fmla="*/ 579360 w 615569"/>
                <a:gd name="connsiteY14" fmla="*/ 850934 h 941459"/>
                <a:gd name="connsiteX15" fmla="*/ 579360 w 615569"/>
                <a:gd name="connsiteY15" fmla="*/ 90525 h 941459"/>
                <a:gd name="connsiteX16" fmla="*/ 525045 w 615569"/>
                <a:gd name="connsiteY16" fmla="*/ 36210 h 941459"/>
                <a:gd name="connsiteX17" fmla="*/ 90525 w 615569"/>
                <a:gd name="connsiteY17" fmla="*/ 36210 h 941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15569" h="941459">
                  <a:moveTo>
                    <a:pt x="525045" y="941459"/>
                  </a:moveTo>
                  <a:lnTo>
                    <a:pt x="90525" y="941459"/>
                  </a:lnTo>
                  <a:cubicBezTo>
                    <a:pt x="40609" y="941459"/>
                    <a:pt x="0" y="900850"/>
                    <a:pt x="0" y="850934"/>
                  </a:cubicBezTo>
                  <a:lnTo>
                    <a:pt x="0" y="90525"/>
                  </a:lnTo>
                  <a:cubicBezTo>
                    <a:pt x="0" y="40609"/>
                    <a:pt x="40609" y="0"/>
                    <a:pt x="90525" y="0"/>
                  </a:cubicBezTo>
                  <a:lnTo>
                    <a:pt x="525045" y="0"/>
                  </a:lnTo>
                  <a:cubicBezTo>
                    <a:pt x="574960" y="0"/>
                    <a:pt x="615570" y="40609"/>
                    <a:pt x="615570" y="90525"/>
                  </a:cubicBezTo>
                  <a:lnTo>
                    <a:pt x="615570" y="850934"/>
                  </a:lnTo>
                  <a:cubicBezTo>
                    <a:pt x="615570" y="900850"/>
                    <a:pt x="574960" y="941459"/>
                    <a:pt x="525045" y="941459"/>
                  </a:cubicBezTo>
                  <a:close/>
                  <a:moveTo>
                    <a:pt x="90525" y="36210"/>
                  </a:moveTo>
                  <a:cubicBezTo>
                    <a:pt x="60579" y="36210"/>
                    <a:pt x="36210" y="60579"/>
                    <a:pt x="36210" y="90525"/>
                  </a:cubicBezTo>
                  <a:lnTo>
                    <a:pt x="36210" y="850934"/>
                  </a:lnTo>
                  <a:cubicBezTo>
                    <a:pt x="36210" y="880880"/>
                    <a:pt x="60579" y="905249"/>
                    <a:pt x="90525" y="905249"/>
                  </a:cubicBezTo>
                  <a:lnTo>
                    <a:pt x="525045" y="905249"/>
                  </a:lnTo>
                  <a:cubicBezTo>
                    <a:pt x="554990" y="905249"/>
                    <a:pt x="579360" y="880880"/>
                    <a:pt x="579360" y="850934"/>
                  </a:cubicBezTo>
                  <a:lnTo>
                    <a:pt x="579360" y="90525"/>
                  </a:lnTo>
                  <a:cubicBezTo>
                    <a:pt x="579360" y="60579"/>
                    <a:pt x="554990" y="36210"/>
                    <a:pt x="525045" y="36210"/>
                  </a:cubicBezTo>
                  <a:lnTo>
                    <a:pt x="90525" y="36210"/>
                  </a:lnTo>
                  <a:close/>
                </a:path>
              </a:pathLst>
            </a:custGeom>
            <a:solidFill>
              <a:schemeClr val="accent1"/>
            </a:solidFill>
            <a:ln w="180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7" name="Graphic 75">
            <a:extLst>
              <a:ext uri="{FF2B5EF4-FFF2-40B4-BE49-F238E27FC236}">
                <a16:creationId xmlns:a16="http://schemas.microsoft.com/office/drawing/2014/main" id="{B3CABD7B-474F-7F4F-A1C8-D8474AF6695E}"/>
              </a:ext>
            </a:extLst>
          </p:cNvPr>
          <p:cNvGrpSpPr/>
          <p:nvPr/>
        </p:nvGrpSpPr>
        <p:grpSpPr>
          <a:xfrm>
            <a:off x="6411119" y="2158231"/>
            <a:ext cx="991362" cy="991362"/>
            <a:chOff x="6343382" y="2039692"/>
            <a:chExt cx="1138165" cy="1138165"/>
          </a:xfrm>
        </p:grpSpPr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2433F9CC-A6EC-3E4D-B93E-BDEA3423B2F7}"/>
                </a:ext>
              </a:extLst>
            </p:cNvPr>
            <p:cNvSpPr/>
            <p:nvPr/>
          </p:nvSpPr>
          <p:spPr>
            <a:xfrm>
              <a:off x="6983599" y="2555423"/>
              <a:ext cx="106702" cy="177838"/>
            </a:xfrm>
            <a:custGeom>
              <a:avLst/>
              <a:gdLst>
                <a:gd name="connsiteX0" fmla="*/ 71135 w 106702"/>
                <a:gd name="connsiteY0" fmla="*/ 177838 h 177838"/>
                <a:gd name="connsiteX1" fmla="*/ 35568 w 106702"/>
                <a:gd name="connsiteY1" fmla="*/ 177838 h 177838"/>
                <a:gd name="connsiteX2" fmla="*/ 0 w 106702"/>
                <a:gd name="connsiteY2" fmla="*/ 142271 h 177838"/>
                <a:gd name="connsiteX3" fmla="*/ 0 w 106702"/>
                <a:gd name="connsiteY3" fmla="*/ 35568 h 177838"/>
                <a:gd name="connsiteX4" fmla="*/ 35568 w 106702"/>
                <a:gd name="connsiteY4" fmla="*/ 0 h 177838"/>
                <a:gd name="connsiteX5" fmla="*/ 71135 w 106702"/>
                <a:gd name="connsiteY5" fmla="*/ 0 h 177838"/>
                <a:gd name="connsiteX6" fmla="*/ 106703 w 106702"/>
                <a:gd name="connsiteY6" fmla="*/ 35568 h 177838"/>
                <a:gd name="connsiteX7" fmla="*/ 106703 w 106702"/>
                <a:gd name="connsiteY7" fmla="*/ 44460 h 177838"/>
                <a:gd name="connsiteX8" fmla="*/ 97811 w 106702"/>
                <a:gd name="connsiteY8" fmla="*/ 53351 h 177838"/>
                <a:gd name="connsiteX9" fmla="*/ 71135 w 106702"/>
                <a:gd name="connsiteY9" fmla="*/ 53351 h 177838"/>
                <a:gd name="connsiteX10" fmla="*/ 71135 w 106702"/>
                <a:gd name="connsiteY10" fmla="*/ 35568 h 177838"/>
                <a:gd name="connsiteX11" fmla="*/ 35568 w 106702"/>
                <a:gd name="connsiteY11" fmla="*/ 35568 h 177838"/>
                <a:gd name="connsiteX12" fmla="*/ 35568 w 106702"/>
                <a:gd name="connsiteY12" fmla="*/ 142271 h 177838"/>
                <a:gd name="connsiteX13" fmla="*/ 71135 w 106702"/>
                <a:gd name="connsiteY13" fmla="*/ 142271 h 177838"/>
                <a:gd name="connsiteX14" fmla="*/ 71135 w 106702"/>
                <a:gd name="connsiteY14" fmla="*/ 106703 h 177838"/>
                <a:gd name="connsiteX15" fmla="*/ 53351 w 106702"/>
                <a:gd name="connsiteY15" fmla="*/ 106703 h 177838"/>
                <a:gd name="connsiteX16" fmla="*/ 53351 w 106702"/>
                <a:gd name="connsiteY16" fmla="*/ 71135 h 177838"/>
                <a:gd name="connsiteX17" fmla="*/ 97811 w 106702"/>
                <a:gd name="connsiteY17" fmla="*/ 71135 h 177838"/>
                <a:gd name="connsiteX18" fmla="*/ 106703 w 106702"/>
                <a:gd name="connsiteY18" fmla="*/ 80027 h 177838"/>
                <a:gd name="connsiteX19" fmla="*/ 106703 w 106702"/>
                <a:gd name="connsiteY19" fmla="*/ 142271 h 177838"/>
                <a:gd name="connsiteX20" fmla="*/ 71135 w 106702"/>
                <a:gd name="connsiteY20" fmla="*/ 177838 h 17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6702" h="177838">
                  <a:moveTo>
                    <a:pt x="71135" y="177838"/>
                  </a:moveTo>
                  <a:lnTo>
                    <a:pt x="35568" y="177838"/>
                  </a:lnTo>
                  <a:cubicBezTo>
                    <a:pt x="15917" y="177838"/>
                    <a:pt x="0" y="161922"/>
                    <a:pt x="0" y="142271"/>
                  </a:cubicBezTo>
                  <a:lnTo>
                    <a:pt x="0" y="35568"/>
                  </a:lnTo>
                  <a:cubicBezTo>
                    <a:pt x="0" y="15917"/>
                    <a:pt x="15917" y="0"/>
                    <a:pt x="35568" y="0"/>
                  </a:cubicBezTo>
                  <a:lnTo>
                    <a:pt x="71135" y="0"/>
                  </a:lnTo>
                  <a:cubicBezTo>
                    <a:pt x="90786" y="0"/>
                    <a:pt x="106703" y="15917"/>
                    <a:pt x="106703" y="35568"/>
                  </a:cubicBezTo>
                  <a:lnTo>
                    <a:pt x="106703" y="44460"/>
                  </a:lnTo>
                  <a:cubicBezTo>
                    <a:pt x="106703" y="49368"/>
                    <a:pt x="102719" y="53351"/>
                    <a:pt x="97811" y="53351"/>
                  </a:cubicBezTo>
                  <a:lnTo>
                    <a:pt x="71135" y="53351"/>
                  </a:lnTo>
                  <a:lnTo>
                    <a:pt x="71135" y="35568"/>
                  </a:lnTo>
                  <a:lnTo>
                    <a:pt x="35568" y="35568"/>
                  </a:lnTo>
                  <a:lnTo>
                    <a:pt x="35568" y="142271"/>
                  </a:lnTo>
                  <a:lnTo>
                    <a:pt x="71135" y="142271"/>
                  </a:lnTo>
                  <a:lnTo>
                    <a:pt x="71135" y="106703"/>
                  </a:lnTo>
                  <a:lnTo>
                    <a:pt x="53351" y="106703"/>
                  </a:lnTo>
                  <a:lnTo>
                    <a:pt x="53351" y="71135"/>
                  </a:lnTo>
                  <a:lnTo>
                    <a:pt x="97811" y="71135"/>
                  </a:lnTo>
                  <a:cubicBezTo>
                    <a:pt x="102719" y="71135"/>
                    <a:pt x="106703" y="75119"/>
                    <a:pt x="106703" y="80027"/>
                  </a:cubicBezTo>
                  <a:lnTo>
                    <a:pt x="106703" y="142271"/>
                  </a:lnTo>
                  <a:cubicBezTo>
                    <a:pt x="106703" y="161922"/>
                    <a:pt x="90786" y="177838"/>
                    <a:pt x="71135" y="177838"/>
                  </a:cubicBezTo>
                  <a:close/>
                </a:path>
              </a:pathLst>
            </a:custGeom>
            <a:solidFill>
              <a:schemeClr val="bg2"/>
            </a:solidFill>
            <a:ln w="177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5CCB46D9-71B1-3C4A-A727-6AF1A166CE8F}"/>
                </a:ext>
              </a:extLst>
            </p:cNvPr>
            <p:cNvSpPr/>
            <p:nvPr/>
          </p:nvSpPr>
          <p:spPr>
            <a:xfrm>
              <a:off x="6716842" y="2555423"/>
              <a:ext cx="106702" cy="177838"/>
            </a:xfrm>
            <a:custGeom>
              <a:avLst/>
              <a:gdLst>
                <a:gd name="connsiteX0" fmla="*/ 97811 w 106702"/>
                <a:gd name="connsiteY0" fmla="*/ 177838 h 177838"/>
                <a:gd name="connsiteX1" fmla="*/ 35568 w 106702"/>
                <a:gd name="connsiteY1" fmla="*/ 177838 h 177838"/>
                <a:gd name="connsiteX2" fmla="*/ 0 w 106702"/>
                <a:gd name="connsiteY2" fmla="*/ 142271 h 177838"/>
                <a:gd name="connsiteX3" fmla="*/ 0 w 106702"/>
                <a:gd name="connsiteY3" fmla="*/ 8892 h 177838"/>
                <a:gd name="connsiteX4" fmla="*/ 8892 w 106702"/>
                <a:gd name="connsiteY4" fmla="*/ 0 h 177838"/>
                <a:gd name="connsiteX5" fmla="*/ 26676 w 106702"/>
                <a:gd name="connsiteY5" fmla="*/ 0 h 177838"/>
                <a:gd name="connsiteX6" fmla="*/ 35568 w 106702"/>
                <a:gd name="connsiteY6" fmla="*/ 8892 h 177838"/>
                <a:gd name="connsiteX7" fmla="*/ 35568 w 106702"/>
                <a:gd name="connsiteY7" fmla="*/ 133379 h 177838"/>
                <a:gd name="connsiteX8" fmla="*/ 44460 w 106702"/>
                <a:gd name="connsiteY8" fmla="*/ 142271 h 177838"/>
                <a:gd name="connsiteX9" fmla="*/ 97811 w 106702"/>
                <a:gd name="connsiteY9" fmla="*/ 142271 h 177838"/>
                <a:gd name="connsiteX10" fmla="*/ 106703 w 106702"/>
                <a:gd name="connsiteY10" fmla="*/ 151163 h 177838"/>
                <a:gd name="connsiteX11" fmla="*/ 106703 w 106702"/>
                <a:gd name="connsiteY11" fmla="*/ 168946 h 177838"/>
                <a:gd name="connsiteX12" fmla="*/ 97811 w 106702"/>
                <a:gd name="connsiteY12" fmla="*/ 177838 h 17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702" h="177838">
                  <a:moveTo>
                    <a:pt x="97811" y="177838"/>
                  </a:moveTo>
                  <a:lnTo>
                    <a:pt x="35568" y="177838"/>
                  </a:lnTo>
                  <a:cubicBezTo>
                    <a:pt x="15917" y="177838"/>
                    <a:pt x="0" y="161922"/>
                    <a:pt x="0" y="142271"/>
                  </a:cubicBezTo>
                  <a:lnTo>
                    <a:pt x="0" y="8892"/>
                  </a:lnTo>
                  <a:cubicBezTo>
                    <a:pt x="0" y="3984"/>
                    <a:pt x="3984" y="0"/>
                    <a:pt x="8892" y="0"/>
                  </a:cubicBezTo>
                  <a:lnTo>
                    <a:pt x="26676" y="0"/>
                  </a:lnTo>
                  <a:cubicBezTo>
                    <a:pt x="31584" y="0"/>
                    <a:pt x="35568" y="3984"/>
                    <a:pt x="35568" y="8892"/>
                  </a:cubicBezTo>
                  <a:lnTo>
                    <a:pt x="35568" y="133379"/>
                  </a:lnTo>
                  <a:cubicBezTo>
                    <a:pt x="35568" y="138287"/>
                    <a:pt x="39551" y="142271"/>
                    <a:pt x="44460" y="142271"/>
                  </a:cubicBezTo>
                  <a:lnTo>
                    <a:pt x="97811" y="142271"/>
                  </a:lnTo>
                  <a:cubicBezTo>
                    <a:pt x="102719" y="142271"/>
                    <a:pt x="106703" y="146254"/>
                    <a:pt x="106703" y="151163"/>
                  </a:cubicBezTo>
                  <a:lnTo>
                    <a:pt x="106703" y="168946"/>
                  </a:lnTo>
                  <a:cubicBezTo>
                    <a:pt x="106703" y="173855"/>
                    <a:pt x="102719" y="177838"/>
                    <a:pt x="97811" y="177838"/>
                  </a:cubicBezTo>
                  <a:close/>
                </a:path>
              </a:pathLst>
            </a:custGeom>
            <a:solidFill>
              <a:schemeClr val="bg2"/>
            </a:solidFill>
            <a:ln w="177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150324B7-4F61-B441-99F6-72D1F69D3E2C}"/>
                </a:ext>
              </a:extLst>
            </p:cNvPr>
            <p:cNvSpPr/>
            <p:nvPr/>
          </p:nvSpPr>
          <p:spPr>
            <a:xfrm>
              <a:off x="6556787" y="2146394"/>
              <a:ext cx="711353" cy="924759"/>
            </a:xfrm>
            <a:custGeom>
              <a:avLst/>
              <a:gdLst>
                <a:gd name="connsiteX0" fmla="*/ 695721 w 711353"/>
                <a:gd name="connsiteY0" fmla="*/ 172628 h 924759"/>
                <a:gd name="connsiteX1" fmla="*/ 538726 w 711353"/>
                <a:gd name="connsiteY1" fmla="*/ 15632 h 924759"/>
                <a:gd name="connsiteX2" fmla="*/ 500988 w 711353"/>
                <a:gd name="connsiteY2" fmla="*/ 0 h 924759"/>
                <a:gd name="connsiteX3" fmla="*/ 53351 w 711353"/>
                <a:gd name="connsiteY3" fmla="*/ 0 h 924759"/>
                <a:gd name="connsiteX4" fmla="*/ 0 w 711353"/>
                <a:gd name="connsiteY4" fmla="*/ 53351 h 924759"/>
                <a:gd name="connsiteX5" fmla="*/ 0 w 711353"/>
                <a:gd name="connsiteY5" fmla="*/ 764705 h 924759"/>
                <a:gd name="connsiteX6" fmla="*/ 0 w 711353"/>
                <a:gd name="connsiteY6" fmla="*/ 800272 h 924759"/>
                <a:gd name="connsiteX7" fmla="*/ 0 w 711353"/>
                <a:gd name="connsiteY7" fmla="*/ 871408 h 924759"/>
                <a:gd name="connsiteX8" fmla="*/ 53351 w 711353"/>
                <a:gd name="connsiteY8" fmla="*/ 924759 h 924759"/>
                <a:gd name="connsiteX9" fmla="*/ 658002 w 711353"/>
                <a:gd name="connsiteY9" fmla="*/ 924759 h 924759"/>
                <a:gd name="connsiteX10" fmla="*/ 711353 w 711353"/>
                <a:gd name="connsiteY10" fmla="*/ 871408 h 924759"/>
                <a:gd name="connsiteX11" fmla="*/ 711353 w 711353"/>
                <a:gd name="connsiteY11" fmla="*/ 800272 h 924759"/>
                <a:gd name="connsiteX12" fmla="*/ 711353 w 711353"/>
                <a:gd name="connsiteY12" fmla="*/ 764705 h 924759"/>
                <a:gd name="connsiteX13" fmla="*/ 711353 w 711353"/>
                <a:gd name="connsiteY13" fmla="*/ 210347 h 924759"/>
                <a:gd name="connsiteX14" fmla="*/ 695721 w 711353"/>
                <a:gd name="connsiteY14" fmla="*/ 172628 h 924759"/>
                <a:gd name="connsiteX15" fmla="*/ 650639 w 711353"/>
                <a:gd name="connsiteY15" fmla="*/ 177838 h 924759"/>
                <a:gd name="connsiteX16" fmla="*/ 551299 w 711353"/>
                <a:gd name="connsiteY16" fmla="*/ 177838 h 924759"/>
                <a:gd name="connsiteX17" fmla="*/ 533515 w 711353"/>
                <a:gd name="connsiteY17" fmla="*/ 160054 h 924759"/>
                <a:gd name="connsiteX18" fmla="*/ 533515 w 711353"/>
                <a:gd name="connsiteY18" fmla="*/ 60714 h 924759"/>
                <a:gd name="connsiteX19" fmla="*/ 650639 w 711353"/>
                <a:gd name="connsiteY19" fmla="*/ 177838 h 924759"/>
                <a:gd name="connsiteX20" fmla="*/ 658002 w 711353"/>
                <a:gd name="connsiteY20" fmla="*/ 889191 h 924759"/>
                <a:gd name="connsiteX21" fmla="*/ 53351 w 711353"/>
                <a:gd name="connsiteY21" fmla="*/ 889191 h 924759"/>
                <a:gd name="connsiteX22" fmla="*/ 35568 w 711353"/>
                <a:gd name="connsiteY22" fmla="*/ 871408 h 924759"/>
                <a:gd name="connsiteX23" fmla="*/ 35568 w 711353"/>
                <a:gd name="connsiteY23" fmla="*/ 850334 h 924759"/>
                <a:gd name="connsiteX24" fmla="*/ 53351 w 711353"/>
                <a:gd name="connsiteY24" fmla="*/ 853624 h 924759"/>
                <a:gd name="connsiteX25" fmla="*/ 658002 w 711353"/>
                <a:gd name="connsiteY25" fmla="*/ 853624 h 924759"/>
                <a:gd name="connsiteX26" fmla="*/ 675786 w 711353"/>
                <a:gd name="connsiteY26" fmla="*/ 850352 h 924759"/>
                <a:gd name="connsiteX27" fmla="*/ 675786 w 711353"/>
                <a:gd name="connsiteY27" fmla="*/ 871408 h 924759"/>
                <a:gd name="connsiteX28" fmla="*/ 658002 w 711353"/>
                <a:gd name="connsiteY28" fmla="*/ 889191 h 924759"/>
                <a:gd name="connsiteX29" fmla="*/ 675786 w 711353"/>
                <a:gd name="connsiteY29" fmla="*/ 800272 h 924759"/>
                <a:gd name="connsiteX30" fmla="*/ 658002 w 711353"/>
                <a:gd name="connsiteY30" fmla="*/ 818056 h 924759"/>
                <a:gd name="connsiteX31" fmla="*/ 53351 w 711353"/>
                <a:gd name="connsiteY31" fmla="*/ 818056 h 924759"/>
                <a:gd name="connsiteX32" fmla="*/ 35568 w 711353"/>
                <a:gd name="connsiteY32" fmla="*/ 800272 h 924759"/>
                <a:gd name="connsiteX33" fmla="*/ 35568 w 711353"/>
                <a:gd name="connsiteY33" fmla="*/ 764705 h 924759"/>
                <a:gd name="connsiteX34" fmla="*/ 35568 w 711353"/>
                <a:gd name="connsiteY34" fmla="*/ 53351 h 924759"/>
                <a:gd name="connsiteX35" fmla="*/ 53351 w 711353"/>
                <a:gd name="connsiteY35" fmla="*/ 35568 h 924759"/>
                <a:gd name="connsiteX36" fmla="*/ 497947 w 711353"/>
                <a:gd name="connsiteY36" fmla="*/ 35568 h 924759"/>
                <a:gd name="connsiteX37" fmla="*/ 497947 w 711353"/>
                <a:gd name="connsiteY37" fmla="*/ 160054 h 924759"/>
                <a:gd name="connsiteX38" fmla="*/ 551299 w 711353"/>
                <a:gd name="connsiteY38" fmla="*/ 213406 h 924759"/>
                <a:gd name="connsiteX39" fmla="*/ 675786 w 711353"/>
                <a:gd name="connsiteY39" fmla="*/ 213406 h 924759"/>
                <a:gd name="connsiteX40" fmla="*/ 675786 w 711353"/>
                <a:gd name="connsiteY40" fmla="*/ 764705 h 924759"/>
                <a:gd name="connsiteX41" fmla="*/ 675786 w 711353"/>
                <a:gd name="connsiteY41" fmla="*/ 800272 h 924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11353" h="924759">
                  <a:moveTo>
                    <a:pt x="695721" y="172628"/>
                  </a:moveTo>
                  <a:lnTo>
                    <a:pt x="538726" y="15632"/>
                  </a:lnTo>
                  <a:cubicBezTo>
                    <a:pt x="528660" y="5566"/>
                    <a:pt x="515251" y="0"/>
                    <a:pt x="500988" y="0"/>
                  </a:cubicBezTo>
                  <a:lnTo>
                    <a:pt x="53351" y="0"/>
                  </a:lnTo>
                  <a:cubicBezTo>
                    <a:pt x="23937" y="0"/>
                    <a:pt x="0" y="23937"/>
                    <a:pt x="0" y="53351"/>
                  </a:cubicBezTo>
                  <a:lnTo>
                    <a:pt x="0" y="764705"/>
                  </a:lnTo>
                  <a:lnTo>
                    <a:pt x="0" y="800272"/>
                  </a:lnTo>
                  <a:lnTo>
                    <a:pt x="0" y="871408"/>
                  </a:lnTo>
                  <a:cubicBezTo>
                    <a:pt x="0" y="900822"/>
                    <a:pt x="23937" y="924759"/>
                    <a:pt x="53351" y="924759"/>
                  </a:cubicBezTo>
                  <a:lnTo>
                    <a:pt x="658002" y="924759"/>
                  </a:lnTo>
                  <a:cubicBezTo>
                    <a:pt x="687416" y="924759"/>
                    <a:pt x="711353" y="900822"/>
                    <a:pt x="711353" y="871408"/>
                  </a:cubicBezTo>
                  <a:lnTo>
                    <a:pt x="711353" y="800272"/>
                  </a:lnTo>
                  <a:lnTo>
                    <a:pt x="711353" y="764705"/>
                  </a:lnTo>
                  <a:lnTo>
                    <a:pt x="711353" y="210347"/>
                  </a:lnTo>
                  <a:cubicBezTo>
                    <a:pt x="711353" y="196102"/>
                    <a:pt x="705805" y="182693"/>
                    <a:pt x="695721" y="172628"/>
                  </a:cubicBezTo>
                  <a:close/>
                  <a:moveTo>
                    <a:pt x="650639" y="177838"/>
                  </a:moveTo>
                  <a:lnTo>
                    <a:pt x="551299" y="177838"/>
                  </a:lnTo>
                  <a:cubicBezTo>
                    <a:pt x="541500" y="177838"/>
                    <a:pt x="533515" y="169871"/>
                    <a:pt x="533515" y="160054"/>
                  </a:cubicBezTo>
                  <a:lnTo>
                    <a:pt x="533515" y="60714"/>
                  </a:lnTo>
                  <a:lnTo>
                    <a:pt x="650639" y="177838"/>
                  </a:lnTo>
                  <a:close/>
                  <a:moveTo>
                    <a:pt x="658002" y="889191"/>
                  </a:moveTo>
                  <a:lnTo>
                    <a:pt x="53351" y="889191"/>
                  </a:lnTo>
                  <a:cubicBezTo>
                    <a:pt x="43553" y="889191"/>
                    <a:pt x="35568" y="881224"/>
                    <a:pt x="35568" y="871408"/>
                  </a:cubicBezTo>
                  <a:lnTo>
                    <a:pt x="35568" y="850334"/>
                  </a:lnTo>
                  <a:cubicBezTo>
                    <a:pt x="41152" y="852343"/>
                    <a:pt x="47092" y="853624"/>
                    <a:pt x="53351" y="853624"/>
                  </a:cubicBezTo>
                  <a:lnTo>
                    <a:pt x="658002" y="853624"/>
                  </a:lnTo>
                  <a:cubicBezTo>
                    <a:pt x="664262" y="853624"/>
                    <a:pt x="670201" y="852343"/>
                    <a:pt x="675786" y="850352"/>
                  </a:cubicBezTo>
                  <a:lnTo>
                    <a:pt x="675786" y="871408"/>
                  </a:lnTo>
                  <a:cubicBezTo>
                    <a:pt x="675786" y="881224"/>
                    <a:pt x="667801" y="889191"/>
                    <a:pt x="658002" y="889191"/>
                  </a:cubicBezTo>
                  <a:close/>
                  <a:moveTo>
                    <a:pt x="675786" y="800272"/>
                  </a:moveTo>
                  <a:cubicBezTo>
                    <a:pt x="675786" y="810089"/>
                    <a:pt x="667801" y="818056"/>
                    <a:pt x="658002" y="818056"/>
                  </a:cubicBezTo>
                  <a:lnTo>
                    <a:pt x="53351" y="818056"/>
                  </a:lnTo>
                  <a:cubicBezTo>
                    <a:pt x="43553" y="818056"/>
                    <a:pt x="35568" y="810089"/>
                    <a:pt x="35568" y="800272"/>
                  </a:cubicBezTo>
                  <a:lnTo>
                    <a:pt x="35568" y="764705"/>
                  </a:lnTo>
                  <a:lnTo>
                    <a:pt x="35568" y="53351"/>
                  </a:lnTo>
                  <a:cubicBezTo>
                    <a:pt x="35568" y="43535"/>
                    <a:pt x="43553" y="35568"/>
                    <a:pt x="53351" y="35568"/>
                  </a:cubicBezTo>
                  <a:lnTo>
                    <a:pt x="497947" y="35568"/>
                  </a:lnTo>
                  <a:lnTo>
                    <a:pt x="497947" y="160054"/>
                  </a:lnTo>
                  <a:cubicBezTo>
                    <a:pt x="497947" y="189469"/>
                    <a:pt x="521884" y="213406"/>
                    <a:pt x="551299" y="213406"/>
                  </a:cubicBezTo>
                  <a:lnTo>
                    <a:pt x="675786" y="213406"/>
                  </a:lnTo>
                  <a:lnTo>
                    <a:pt x="675786" y="764705"/>
                  </a:lnTo>
                  <a:lnTo>
                    <a:pt x="675786" y="800272"/>
                  </a:lnTo>
                  <a:close/>
                </a:path>
              </a:pathLst>
            </a:custGeom>
            <a:solidFill>
              <a:schemeClr val="accent1"/>
            </a:solidFill>
            <a:ln w="177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426F68A1-137F-AC40-B6A8-A1EDCFD7595E}"/>
                </a:ext>
              </a:extLst>
            </p:cNvPr>
            <p:cNvSpPr/>
            <p:nvPr/>
          </p:nvSpPr>
          <p:spPr>
            <a:xfrm>
              <a:off x="6841329" y="2555423"/>
              <a:ext cx="106702" cy="177838"/>
            </a:xfrm>
            <a:custGeom>
              <a:avLst/>
              <a:gdLst>
                <a:gd name="connsiteX0" fmla="*/ 71135 w 106702"/>
                <a:gd name="connsiteY0" fmla="*/ 177838 h 177838"/>
                <a:gd name="connsiteX1" fmla="*/ 35568 w 106702"/>
                <a:gd name="connsiteY1" fmla="*/ 177838 h 177838"/>
                <a:gd name="connsiteX2" fmla="*/ 0 w 106702"/>
                <a:gd name="connsiteY2" fmla="*/ 142271 h 177838"/>
                <a:gd name="connsiteX3" fmla="*/ 0 w 106702"/>
                <a:gd name="connsiteY3" fmla="*/ 35568 h 177838"/>
                <a:gd name="connsiteX4" fmla="*/ 35568 w 106702"/>
                <a:gd name="connsiteY4" fmla="*/ 0 h 177838"/>
                <a:gd name="connsiteX5" fmla="*/ 71135 w 106702"/>
                <a:gd name="connsiteY5" fmla="*/ 0 h 177838"/>
                <a:gd name="connsiteX6" fmla="*/ 106703 w 106702"/>
                <a:gd name="connsiteY6" fmla="*/ 35568 h 177838"/>
                <a:gd name="connsiteX7" fmla="*/ 106703 w 106702"/>
                <a:gd name="connsiteY7" fmla="*/ 142271 h 177838"/>
                <a:gd name="connsiteX8" fmla="*/ 71135 w 106702"/>
                <a:gd name="connsiteY8" fmla="*/ 177838 h 177838"/>
                <a:gd name="connsiteX9" fmla="*/ 44460 w 106702"/>
                <a:gd name="connsiteY9" fmla="*/ 142271 h 177838"/>
                <a:gd name="connsiteX10" fmla="*/ 62243 w 106702"/>
                <a:gd name="connsiteY10" fmla="*/ 142271 h 177838"/>
                <a:gd name="connsiteX11" fmla="*/ 71135 w 106702"/>
                <a:gd name="connsiteY11" fmla="*/ 133379 h 177838"/>
                <a:gd name="connsiteX12" fmla="*/ 71135 w 106702"/>
                <a:gd name="connsiteY12" fmla="*/ 44460 h 177838"/>
                <a:gd name="connsiteX13" fmla="*/ 62243 w 106702"/>
                <a:gd name="connsiteY13" fmla="*/ 35568 h 177838"/>
                <a:gd name="connsiteX14" fmla="*/ 44460 w 106702"/>
                <a:gd name="connsiteY14" fmla="*/ 35568 h 177838"/>
                <a:gd name="connsiteX15" fmla="*/ 35568 w 106702"/>
                <a:gd name="connsiteY15" fmla="*/ 44460 h 177838"/>
                <a:gd name="connsiteX16" fmla="*/ 35568 w 106702"/>
                <a:gd name="connsiteY16" fmla="*/ 133379 h 177838"/>
                <a:gd name="connsiteX17" fmla="*/ 44460 w 106702"/>
                <a:gd name="connsiteY17" fmla="*/ 142271 h 17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6702" h="177838">
                  <a:moveTo>
                    <a:pt x="71135" y="177838"/>
                  </a:moveTo>
                  <a:lnTo>
                    <a:pt x="35568" y="177838"/>
                  </a:lnTo>
                  <a:cubicBezTo>
                    <a:pt x="15917" y="177838"/>
                    <a:pt x="0" y="161922"/>
                    <a:pt x="0" y="142271"/>
                  </a:cubicBezTo>
                  <a:lnTo>
                    <a:pt x="0" y="35568"/>
                  </a:lnTo>
                  <a:cubicBezTo>
                    <a:pt x="0" y="15917"/>
                    <a:pt x="15917" y="0"/>
                    <a:pt x="35568" y="0"/>
                  </a:cubicBezTo>
                  <a:lnTo>
                    <a:pt x="71135" y="0"/>
                  </a:lnTo>
                  <a:cubicBezTo>
                    <a:pt x="90786" y="0"/>
                    <a:pt x="106703" y="15917"/>
                    <a:pt x="106703" y="35568"/>
                  </a:cubicBezTo>
                  <a:lnTo>
                    <a:pt x="106703" y="142271"/>
                  </a:lnTo>
                  <a:cubicBezTo>
                    <a:pt x="106703" y="161922"/>
                    <a:pt x="90786" y="177838"/>
                    <a:pt x="71135" y="177838"/>
                  </a:cubicBezTo>
                  <a:close/>
                  <a:moveTo>
                    <a:pt x="44460" y="142271"/>
                  </a:moveTo>
                  <a:lnTo>
                    <a:pt x="62243" y="142271"/>
                  </a:lnTo>
                  <a:cubicBezTo>
                    <a:pt x="67152" y="142271"/>
                    <a:pt x="71135" y="138287"/>
                    <a:pt x="71135" y="133379"/>
                  </a:cubicBezTo>
                  <a:lnTo>
                    <a:pt x="71135" y="44460"/>
                  </a:lnTo>
                  <a:cubicBezTo>
                    <a:pt x="71135" y="39551"/>
                    <a:pt x="67152" y="35568"/>
                    <a:pt x="62243" y="35568"/>
                  </a:cubicBezTo>
                  <a:lnTo>
                    <a:pt x="44460" y="35568"/>
                  </a:lnTo>
                  <a:cubicBezTo>
                    <a:pt x="39551" y="35568"/>
                    <a:pt x="35568" y="39551"/>
                    <a:pt x="35568" y="44460"/>
                  </a:cubicBezTo>
                  <a:lnTo>
                    <a:pt x="35568" y="133379"/>
                  </a:lnTo>
                  <a:cubicBezTo>
                    <a:pt x="35568" y="138287"/>
                    <a:pt x="39551" y="142271"/>
                    <a:pt x="44460" y="142271"/>
                  </a:cubicBezTo>
                  <a:close/>
                </a:path>
              </a:pathLst>
            </a:custGeom>
            <a:solidFill>
              <a:schemeClr val="bg2"/>
            </a:solidFill>
            <a:ln w="177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4" name="Graphic 82">
            <a:extLst>
              <a:ext uri="{FF2B5EF4-FFF2-40B4-BE49-F238E27FC236}">
                <a16:creationId xmlns:a16="http://schemas.microsoft.com/office/drawing/2014/main" id="{76B4A5F9-CFB0-6F41-AB20-8137E3F22293}"/>
              </a:ext>
            </a:extLst>
          </p:cNvPr>
          <p:cNvGrpSpPr/>
          <p:nvPr/>
        </p:nvGrpSpPr>
        <p:grpSpPr>
          <a:xfrm>
            <a:off x="8568409" y="2228201"/>
            <a:ext cx="869467" cy="869467"/>
            <a:chOff x="8500673" y="2109663"/>
            <a:chExt cx="998220" cy="998220"/>
          </a:xfrm>
        </p:grpSpPr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3137F7EF-457E-C64D-8B0D-1C847956F7B1}"/>
                </a:ext>
              </a:extLst>
            </p:cNvPr>
            <p:cNvSpPr/>
            <p:nvPr/>
          </p:nvSpPr>
          <p:spPr>
            <a:xfrm>
              <a:off x="8843830" y="2172129"/>
              <a:ext cx="311939" cy="873364"/>
            </a:xfrm>
            <a:custGeom>
              <a:avLst/>
              <a:gdLst>
                <a:gd name="connsiteX0" fmla="*/ 202744 w 311939"/>
                <a:gd name="connsiteY0" fmla="*/ 873365 h 873364"/>
                <a:gd name="connsiteX1" fmla="*/ 109161 w 311939"/>
                <a:gd name="connsiteY1" fmla="*/ 873365 h 873364"/>
                <a:gd name="connsiteX2" fmla="*/ 77966 w 311939"/>
                <a:gd name="connsiteY2" fmla="*/ 841796 h 873364"/>
                <a:gd name="connsiteX3" fmla="*/ 77966 w 311939"/>
                <a:gd name="connsiteY3" fmla="*/ 249477 h 873364"/>
                <a:gd name="connsiteX4" fmla="*/ 30909 w 311939"/>
                <a:gd name="connsiteY4" fmla="*/ 249477 h 873364"/>
                <a:gd name="connsiteX5" fmla="*/ 4114 w 311939"/>
                <a:gd name="connsiteY5" fmla="*/ 233396 h 873364"/>
                <a:gd name="connsiteX6" fmla="*/ 4987 w 311939"/>
                <a:gd name="connsiteY6" fmla="*/ 200143 h 873364"/>
                <a:gd name="connsiteX7" fmla="*/ 117162 w 311939"/>
                <a:gd name="connsiteY7" fmla="*/ 21477 h 873364"/>
                <a:gd name="connsiteX8" fmla="*/ 156015 w 311939"/>
                <a:gd name="connsiteY8" fmla="*/ 0 h 873364"/>
                <a:gd name="connsiteX9" fmla="*/ 194774 w 311939"/>
                <a:gd name="connsiteY9" fmla="*/ 21415 h 873364"/>
                <a:gd name="connsiteX10" fmla="*/ 306964 w 311939"/>
                <a:gd name="connsiteY10" fmla="*/ 200190 h 873364"/>
                <a:gd name="connsiteX11" fmla="*/ 307838 w 311939"/>
                <a:gd name="connsiteY11" fmla="*/ 233396 h 873364"/>
                <a:gd name="connsiteX12" fmla="*/ 281026 w 311939"/>
                <a:gd name="connsiteY12" fmla="*/ 249477 h 873364"/>
                <a:gd name="connsiteX13" fmla="*/ 233938 w 311939"/>
                <a:gd name="connsiteY13" fmla="*/ 249477 h 873364"/>
                <a:gd name="connsiteX14" fmla="*/ 233938 w 311939"/>
                <a:gd name="connsiteY14" fmla="*/ 841796 h 873364"/>
                <a:gd name="connsiteX15" fmla="*/ 202744 w 311939"/>
                <a:gd name="connsiteY15" fmla="*/ 873365 h 873364"/>
                <a:gd name="connsiteX16" fmla="*/ 93563 w 311939"/>
                <a:gd name="connsiteY16" fmla="*/ 218283 h 873364"/>
                <a:gd name="connsiteX17" fmla="*/ 109161 w 311939"/>
                <a:gd name="connsiteY17" fmla="*/ 218283 h 873364"/>
                <a:gd name="connsiteX18" fmla="*/ 109161 w 311939"/>
                <a:gd name="connsiteY18" fmla="*/ 841796 h 873364"/>
                <a:gd name="connsiteX19" fmla="*/ 202744 w 311939"/>
                <a:gd name="connsiteY19" fmla="*/ 842170 h 873364"/>
                <a:gd name="connsiteX20" fmla="*/ 202744 w 311939"/>
                <a:gd name="connsiteY20" fmla="*/ 218283 h 873364"/>
                <a:gd name="connsiteX21" fmla="*/ 280511 w 311939"/>
                <a:gd name="connsiteY21" fmla="*/ 218283 h 873364"/>
                <a:gd name="connsiteX22" fmla="*/ 280511 w 311939"/>
                <a:gd name="connsiteY22" fmla="*/ 216770 h 873364"/>
                <a:gd name="connsiteX23" fmla="*/ 168336 w 311939"/>
                <a:gd name="connsiteY23" fmla="*/ 37995 h 873364"/>
                <a:gd name="connsiteX24" fmla="*/ 155983 w 311939"/>
                <a:gd name="connsiteY24" fmla="*/ 31179 h 873364"/>
                <a:gd name="connsiteX25" fmla="*/ 143552 w 311939"/>
                <a:gd name="connsiteY25" fmla="*/ 38042 h 873364"/>
                <a:gd name="connsiteX26" fmla="*/ 31393 w 311939"/>
                <a:gd name="connsiteY26" fmla="*/ 216723 h 873364"/>
                <a:gd name="connsiteX27" fmla="*/ 31549 w 311939"/>
                <a:gd name="connsiteY27" fmla="*/ 218501 h 873364"/>
                <a:gd name="connsiteX28" fmla="*/ 93563 w 311939"/>
                <a:gd name="connsiteY28" fmla="*/ 218283 h 87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11939" h="873364">
                  <a:moveTo>
                    <a:pt x="202744" y="873365"/>
                  </a:moveTo>
                  <a:lnTo>
                    <a:pt x="109161" y="873365"/>
                  </a:lnTo>
                  <a:cubicBezTo>
                    <a:pt x="91957" y="873365"/>
                    <a:pt x="77966" y="859202"/>
                    <a:pt x="77966" y="841796"/>
                  </a:cubicBezTo>
                  <a:lnTo>
                    <a:pt x="77966" y="249477"/>
                  </a:lnTo>
                  <a:lnTo>
                    <a:pt x="30909" y="249477"/>
                  </a:lnTo>
                  <a:cubicBezTo>
                    <a:pt x="19695" y="249477"/>
                    <a:pt x="9682" y="243457"/>
                    <a:pt x="4114" y="233396"/>
                  </a:cubicBezTo>
                  <a:cubicBezTo>
                    <a:pt x="-1673" y="222931"/>
                    <a:pt x="-1330" y="210203"/>
                    <a:pt x="4987" y="200143"/>
                  </a:cubicBezTo>
                  <a:lnTo>
                    <a:pt x="117162" y="21477"/>
                  </a:lnTo>
                  <a:cubicBezTo>
                    <a:pt x="125616" y="8033"/>
                    <a:pt x="140137" y="0"/>
                    <a:pt x="156015" y="0"/>
                  </a:cubicBezTo>
                  <a:cubicBezTo>
                    <a:pt x="171861" y="0"/>
                    <a:pt x="186351" y="8017"/>
                    <a:pt x="194774" y="21415"/>
                  </a:cubicBezTo>
                  <a:lnTo>
                    <a:pt x="306964" y="200190"/>
                  </a:lnTo>
                  <a:cubicBezTo>
                    <a:pt x="313265" y="210219"/>
                    <a:pt x="313609" y="222946"/>
                    <a:pt x="307838" y="233396"/>
                  </a:cubicBezTo>
                  <a:cubicBezTo>
                    <a:pt x="302269" y="243472"/>
                    <a:pt x="292240" y="249477"/>
                    <a:pt x="281026" y="249477"/>
                  </a:cubicBezTo>
                  <a:lnTo>
                    <a:pt x="233938" y="249477"/>
                  </a:lnTo>
                  <a:lnTo>
                    <a:pt x="233938" y="841796"/>
                  </a:lnTo>
                  <a:cubicBezTo>
                    <a:pt x="233938" y="859202"/>
                    <a:pt x="219947" y="873365"/>
                    <a:pt x="202744" y="873365"/>
                  </a:cubicBezTo>
                  <a:close/>
                  <a:moveTo>
                    <a:pt x="93563" y="218283"/>
                  </a:moveTo>
                  <a:lnTo>
                    <a:pt x="109161" y="218283"/>
                  </a:lnTo>
                  <a:lnTo>
                    <a:pt x="109161" y="841796"/>
                  </a:lnTo>
                  <a:lnTo>
                    <a:pt x="202744" y="842170"/>
                  </a:lnTo>
                  <a:lnTo>
                    <a:pt x="202744" y="218283"/>
                  </a:lnTo>
                  <a:lnTo>
                    <a:pt x="280511" y="218283"/>
                  </a:lnTo>
                  <a:cubicBezTo>
                    <a:pt x="280683" y="217955"/>
                    <a:pt x="280886" y="217347"/>
                    <a:pt x="280511" y="216770"/>
                  </a:cubicBezTo>
                  <a:lnTo>
                    <a:pt x="168336" y="37995"/>
                  </a:lnTo>
                  <a:cubicBezTo>
                    <a:pt x="164468" y="31849"/>
                    <a:pt x="158417" y="31179"/>
                    <a:pt x="155983" y="31179"/>
                  </a:cubicBezTo>
                  <a:cubicBezTo>
                    <a:pt x="153535" y="31179"/>
                    <a:pt x="147452" y="31849"/>
                    <a:pt x="143552" y="38042"/>
                  </a:cubicBezTo>
                  <a:lnTo>
                    <a:pt x="31393" y="216723"/>
                  </a:lnTo>
                  <a:cubicBezTo>
                    <a:pt x="30878" y="217550"/>
                    <a:pt x="31455" y="218407"/>
                    <a:pt x="31549" y="218501"/>
                  </a:cubicBezTo>
                  <a:lnTo>
                    <a:pt x="93563" y="218283"/>
                  </a:lnTo>
                  <a:close/>
                </a:path>
              </a:pathLst>
            </a:custGeom>
            <a:solidFill>
              <a:schemeClr val="accent1"/>
            </a:solidFill>
            <a:ln w="154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3B7B9B32-1139-DF43-833D-AB5A00026919}"/>
                </a:ext>
              </a:extLst>
            </p:cNvPr>
            <p:cNvSpPr/>
            <p:nvPr/>
          </p:nvSpPr>
          <p:spPr>
            <a:xfrm>
              <a:off x="8937386" y="2265482"/>
              <a:ext cx="124894" cy="717622"/>
            </a:xfrm>
            <a:custGeom>
              <a:avLst/>
              <a:gdLst>
                <a:gd name="connsiteX0" fmla="*/ 77993 w 124894"/>
                <a:gd name="connsiteY0" fmla="*/ 93735 h 717622"/>
                <a:gd name="connsiteX1" fmla="*/ 77993 w 124894"/>
                <a:gd name="connsiteY1" fmla="*/ 717623 h 717622"/>
                <a:gd name="connsiteX2" fmla="*/ 46799 w 124894"/>
                <a:gd name="connsiteY2" fmla="*/ 717623 h 717622"/>
                <a:gd name="connsiteX3" fmla="*/ 46799 w 124894"/>
                <a:gd name="connsiteY3" fmla="*/ 93735 h 717622"/>
                <a:gd name="connsiteX4" fmla="*/ 7931 w 124894"/>
                <a:gd name="connsiteY4" fmla="*/ 93735 h 717622"/>
                <a:gd name="connsiteX5" fmla="*/ 1052 w 124894"/>
                <a:gd name="connsiteY5" fmla="*/ 81897 h 717622"/>
                <a:gd name="connsiteX6" fmla="*/ 48920 w 124894"/>
                <a:gd name="connsiteY6" fmla="*/ 7826 h 717622"/>
                <a:gd name="connsiteX7" fmla="*/ 75872 w 124894"/>
                <a:gd name="connsiteY7" fmla="*/ 7826 h 717622"/>
                <a:gd name="connsiteX8" fmla="*/ 123833 w 124894"/>
                <a:gd name="connsiteY8" fmla="*/ 81913 h 717622"/>
                <a:gd name="connsiteX9" fmla="*/ 116986 w 124894"/>
                <a:gd name="connsiteY9" fmla="*/ 93735 h 717622"/>
                <a:gd name="connsiteX10" fmla="*/ 77993 w 124894"/>
                <a:gd name="connsiteY10" fmla="*/ 93735 h 71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894" h="717622">
                  <a:moveTo>
                    <a:pt x="77993" y="93735"/>
                  </a:moveTo>
                  <a:lnTo>
                    <a:pt x="77993" y="717623"/>
                  </a:lnTo>
                  <a:lnTo>
                    <a:pt x="46799" y="717623"/>
                  </a:lnTo>
                  <a:lnTo>
                    <a:pt x="46799" y="93735"/>
                  </a:lnTo>
                  <a:lnTo>
                    <a:pt x="7931" y="93735"/>
                  </a:lnTo>
                  <a:cubicBezTo>
                    <a:pt x="1848" y="93735"/>
                    <a:pt x="-1958" y="87169"/>
                    <a:pt x="1052" y="81897"/>
                  </a:cubicBezTo>
                  <a:lnTo>
                    <a:pt x="48920" y="7826"/>
                  </a:lnTo>
                  <a:cubicBezTo>
                    <a:pt x="54878" y="-2609"/>
                    <a:pt x="69930" y="-2609"/>
                    <a:pt x="75872" y="7826"/>
                  </a:cubicBezTo>
                  <a:lnTo>
                    <a:pt x="123833" y="81913"/>
                  </a:lnTo>
                  <a:cubicBezTo>
                    <a:pt x="126859" y="87184"/>
                    <a:pt x="123054" y="93735"/>
                    <a:pt x="116986" y="93735"/>
                  </a:cubicBezTo>
                  <a:lnTo>
                    <a:pt x="77993" y="93735"/>
                  </a:lnTo>
                  <a:close/>
                </a:path>
              </a:pathLst>
            </a:custGeom>
            <a:solidFill>
              <a:schemeClr val="bg2"/>
            </a:solidFill>
            <a:ln w="1547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9" name="Graphic 87">
            <a:extLst>
              <a:ext uri="{FF2B5EF4-FFF2-40B4-BE49-F238E27FC236}">
                <a16:creationId xmlns:a16="http://schemas.microsoft.com/office/drawing/2014/main" id="{27B84E1E-3178-1147-A9DF-1B511C2FF42B}"/>
              </a:ext>
            </a:extLst>
          </p:cNvPr>
          <p:cNvGrpSpPr/>
          <p:nvPr/>
        </p:nvGrpSpPr>
        <p:grpSpPr>
          <a:xfrm>
            <a:off x="10723230" y="2191299"/>
            <a:ext cx="840814" cy="840814"/>
            <a:chOff x="10655494" y="2072761"/>
            <a:chExt cx="965324" cy="965324"/>
          </a:xfrm>
        </p:grpSpPr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2AFE29EA-A9AF-7742-B83B-65827B07E0BA}"/>
                </a:ext>
              </a:extLst>
            </p:cNvPr>
            <p:cNvSpPr/>
            <p:nvPr/>
          </p:nvSpPr>
          <p:spPr>
            <a:xfrm>
              <a:off x="10776159" y="2193426"/>
              <a:ext cx="723993" cy="723993"/>
            </a:xfrm>
            <a:custGeom>
              <a:avLst/>
              <a:gdLst>
                <a:gd name="connsiteX0" fmla="*/ 648577 w 723993"/>
                <a:gd name="connsiteY0" fmla="*/ 0 h 723993"/>
                <a:gd name="connsiteX1" fmla="*/ 75416 w 723993"/>
                <a:gd name="connsiteY1" fmla="*/ 0 h 723993"/>
                <a:gd name="connsiteX2" fmla="*/ 0 w 723993"/>
                <a:gd name="connsiteY2" fmla="*/ 75416 h 723993"/>
                <a:gd name="connsiteX3" fmla="*/ 0 w 723993"/>
                <a:gd name="connsiteY3" fmla="*/ 648577 h 723993"/>
                <a:gd name="connsiteX4" fmla="*/ 75416 w 723993"/>
                <a:gd name="connsiteY4" fmla="*/ 723993 h 723993"/>
                <a:gd name="connsiteX5" fmla="*/ 648577 w 723993"/>
                <a:gd name="connsiteY5" fmla="*/ 723993 h 723993"/>
                <a:gd name="connsiteX6" fmla="*/ 723993 w 723993"/>
                <a:gd name="connsiteY6" fmla="*/ 648577 h 723993"/>
                <a:gd name="connsiteX7" fmla="*/ 723993 w 723993"/>
                <a:gd name="connsiteY7" fmla="*/ 75416 h 723993"/>
                <a:gd name="connsiteX8" fmla="*/ 648577 w 723993"/>
                <a:gd name="connsiteY8" fmla="*/ 0 h 723993"/>
                <a:gd name="connsiteX9" fmla="*/ 693827 w 723993"/>
                <a:gd name="connsiteY9" fmla="*/ 648577 h 723993"/>
                <a:gd name="connsiteX10" fmla="*/ 648577 w 723993"/>
                <a:gd name="connsiteY10" fmla="*/ 693827 h 723993"/>
                <a:gd name="connsiteX11" fmla="*/ 75416 w 723993"/>
                <a:gd name="connsiteY11" fmla="*/ 693827 h 723993"/>
                <a:gd name="connsiteX12" fmla="*/ 30166 w 723993"/>
                <a:gd name="connsiteY12" fmla="*/ 648577 h 723993"/>
                <a:gd name="connsiteX13" fmla="*/ 30166 w 723993"/>
                <a:gd name="connsiteY13" fmla="*/ 75416 h 723993"/>
                <a:gd name="connsiteX14" fmla="*/ 75416 w 723993"/>
                <a:gd name="connsiteY14" fmla="*/ 30166 h 723993"/>
                <a:gd name="connsiteX15" fmla="*/ 648577 w 723993"/>
                <a:gd name="connsiteY15" fmla="*/ 30166 h 723993"/>
                <a:gd name="connsiteX16" fmla="*/ 693827 w 723993"/>
                <a:gd name="connsiteY16" fmla="*/ 75416 h 723993"/>
                <a:gd name="connsiteX17" fmla="*/ 693827 w 723993"/>
                <a:gd name="connsiteY17" fmla="*/ 648577 h 723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23993" h="723993">
                  <a:moveTo>
                    <a:pt x="648577" y="0"/>
                  </a:moveTo>
                  <a:lnTo>
                    <a:pt x="75416" y="0"/>
                  </a:lnTo>
                  <a:cubicBezTo>
                    <a:pt x="33832" y="0"/>
                    <a:pt x="0" y="33832"/>
                    <a:pt x="0" y="75416"/>
                  </a:cubicBezTo>
                  <a:lnTo>
                    <a:pt x="0" y="648577"/>
                  </a:lnTo>
                  <a:cubicBezTo>
                    <a:pt x="0" y="690161"/>
                    <a:pt x="33832" y="723993"/>
                    <a:pt x="75416" y="723993"/>
                  </a:cubicBezTo>
                  <a:lnTo>
                    <a:pt x="648577" y="723993"/>
                  </a:lnTo>
                  <a:cubicBezTo>
                    <a:pt x="690161" y="723993"/>
                    <a:pt x="723993" y="690161"/>
                    <a:pt x="723993" y="648577"/>
                  </a:cubicBezTo>
                  <a:lnTo>
                    <a:pt x="723993" y="75416"/>
                  </a:lnTo>
                  <a:cubicBezTo>
                    <a:pt x="723993" y="33832"/>
                    <a:pt x="690161" y="0"/>
                    <a:pt x="648577" y="0"/>
                  </a:cubicBezTo>
                  <a:close/>
                  <a:moveTo>
                    <a:pt x="693827" y="648577"/>
                  </a:moveTo>
                  <a:cubicBezTo>
                    <a:pt x="693827" y="673525"/>
                    <a:pt x="673525" y="693827"/>
                    <a:pt x="648577" y="693827"/>
                  </a:cubicBezTo>
                  <a:lnTo>
                    <a:pt x="75416" y="693827"/>
                  </a:lnTo>
                  <a:cubicBezTo>
                    <a:pt x="50468" y="693827"/>
                    <a:pt x="30166" y="673525"/>
                    <a:pt x="30166" y="648577"/>
                  </a:cubicBezTo>
                  <a:lnTo>
                    <a:pt x="30166" y="75416"/>
                  </a:lnTo>
                  <a:cubicBezTo>
                    <a:pt x="30166" y="50468"/>
                    <a:pt x="50468" y="30166"/>
                    <a:pt x="75416" y="30166"/>
                  </a:cubicBezTo>
                  <a:lnTo>
                    <a:pt x="648577" y="30166"/>
                  </a:lnTo>
                  <a:cubicBezTo>
                    <a:pt x="673525" y="30166"/>
                    <a:pt x="693827" y="50468"/>
                    <a:pt x="693827" y="75416"/>
                  </a:cubicBezTo>
                  <a:lnTo>
                    <a:pt x="693827" y="648577"/>
                  </a:lnTo>
                  <a:close/>
                </a:path>
              </a:pathLst>
            </a:custGeom>
            <a:solidFill>
              <a:schemeClr val="accent1"/>
            </a:solidFill>
            <a:ln w="150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85BF23BF-3AFB-5345-82EB-ADDA90B17CA9}"/>
                </a:ext>
              </a:extLst>
            </p:cNvPr>
            <p:cNvSpPr/>
            <p:nvPr/>
          </p:nvSpPr>
          <p:spPr>
            <a:xfrm>
              <a:off x="10896825" y="2314092"/>
              <a:ext cx="482662" cy="482662"/>
            </a:xfrm>
            <a:custGeom>
              <a:avLst/>
              <a:gdLst>
                <a:gd name="connsiteX0" fmla="*/ 437412 w 482662"/>
                <a:gd name="connsiteY0" fmla="*/ 0 h 482662"/>
                <a:gd name="connsiteX1" fmla="*/ 45250 w 482662"/>
                <a:gd name="connsiteY1" fmla="*/ 0 h 482662"/>
                <a:gd name="connsiteX2" fmla="*/ 0 w 482662"/>
                <a:gd name="connsiteY2" fmla="*/ 45250 h 482662"/>
                <a:gd name="connsiteX3" fmla="*/ 0 w 482662"/>
                <a:gd name="connsiteY3" fmla="*/ 437412 h 482662"/>
                <a:gd name="connsiteX4" fmla="*/ 45250 w 482662"/>
                <a:gd name="connsiteY4" fmla="*/ 482662 h 482662"/>
                <a:gd name="connsiteX5" fmla="*/ 437412 w 482662"/>
                <a:gd name="connsiteY5" fmla="*/ 482662 h 482662"/>
                <a:gd name="connsiteX6" fmla="*/ 482662 w 482662"/>
                <a:gd name="connsiteY6" fmla="*/ 437412 h 482662"/>
                <a:gd name="connsiteX7" fmla="*/ 482662 w 482662"/>
                <a:gd name="connsiteY7" fmla="*/ 45250 h 482662"/>
                <a:gd name="connsiteX8" fmla="*/ 437412 w 482662"/>
                <a:gd name="connsiteY8" fmla="*/ 0 h 482662"/>
                <a:gd name="connsiteX9" fmla="*/ 45250 w 482662"/>
                <a:gd name="connsiteY9" fmla="*/ 30166 h 482662"/>
                <a:gd name="connsiteX10" fmla="*/ 437412 w 482662"/>
                <a:gd name="connsiteY10" fmla="*/ 30166 h 482662"/>
                <a:gd name="connsiteX11" fmla="*/ 452496 w 482662"/>
                <a:gd name="connsiteY11" fmla="*/ 45250 h 482662"/>
                <a:gd name="connsiteX12" fmla="*/ 452496 w 482662"/>
                <a:gd name="connsiteY12" fmla="*/ 120666 h 482662"/>
                <a:gd name="connsiteX13" fmla="*/ 30166 w 482662"/>
                <a:gd name="connsiteY13" fmla="*/ 120666 h 482662"/>
                <a:gd name="connsiteX14" fmla="*/ 30166 w 482662"/>
                <a:gd name="connsiteY14" fmla="*/ 45250 h 482662"/>
                <a:gd name="connsiteX15" fmla="*/ 45250 w 482662"/>
                <a:gd name="connsiteY15" fmla="*/ 30166 h 482662"/>
                <a:gd name="connsiteX16" fmla="*/ 437412 w 482662"/>
                <a:gd name="connsiteY16" fmla="*/ 452496 h 482662"/>
                <a:gd name="connsiteX17" fmla="*/ 45250 w 482662"/>
                <a:gd name="connsiteY17" fmla="*/ 452496 h 482662"/>
                <a:gd name="connsiteX18" fmla="*/ 30166 w 482662"/>
                <a:gd name="connsiteY18" fmla="*/ 437412 h 482662"/>
                <a:gd name="connsiteX19" fmla="*/ 30166 w 482662"/>
                <a:gd name="connsiteY19" fmla="*/ 150832 h 482662"/>
                <a:gd name="connsiteX20" fmla="*/ 452496 w 482662"/>
                <a:gd name="connsiteY20" fmla="*/ 150832 h 482662"/>
                <a:gd name="connsiteX21" fmla="*/ 452496 w 482662"/>
                <a:gd name="connsiteY21" fmla="*/ 437412 h 482662"/>
                <a:gd name="connsiteX22" fmla="*/ 437412 w 482662"/>
                <a:gd name="connsiteY22" fmla="*/ 452496 h 48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2662" h="482662">
                  <a:moveTo>
                    <a:pt x="437412" y="0"/>
                  </a:moveTo>
                  <a:lnTo>
                    <a:pt x="45250" y="0"/>
                  </a:lnTo>
                  <a:cubicBezTo>
                    <a:pt x="20302" y="0"/>
                    <a:pt x="0" y="20302"/>
                    <a:pt x="0" y="45250"/>
                  </a:cubicBezTo>
                  <a:lnTo>
                    <a:pt x="0" y="437412"/>
                  </a:lnTo>
                  <a:cubicBezTo>
                    <a:pt x="0" y="462360"/>
                    <a:pt x="20302" y="482662"/>
                    <a:pt x="45250" y="482662"/>
                  </a:cubicBezTo>
                  <a:lnTo>
                    <a:pt x="437412" y="482662"/>
                  </a:lnTo>
                  <a:cubicBezTo>
                    <a:pt x="462360" y="482662"/>
                    <a:pt x="482662" y="462360"/>
                    <a:pt x="482662" y="437412"/>
                  </a:cubicBezTo>
                  <a:lnTo>
                    <a:pt x="482662" y="45250"/>
                  </a:lnTo>
                  <a:cubicBezTo>
                    <a:pt x="482662" y="20302"/>
                    <a:pt x="462360" y="0"/>
                    <a:pt x="437412" y="0"/>
                  </a:cubicBezTo>
                  <a:close/>
                  <a:moveTo>
                    <a:pt x="45250" y="30166"/>
                  </a:moveTo>
                  <a:lnTo>
                    <a:pt x="437412" y="30166"/>
                  </a:lnTo>
                  <a:cubicBezTo>
                    <a:pt x="445723" y="30166"/>
                    <a:pt x="452496" y="36924"/>
                    <a:pt x="452496" y="45250"/>
                  </a:cubicBezTo>
                  <a:lnTo>
                    <a:pt x="452496" y="120666"/>
                  </a:lnTo>
                  <a:lnTo>
                    <a:pt x="30166" y="120666"/>
                  </a:lnTo>
                  <a:lnTo>
                    <a:pt x="30166" y="45250"/>
                  </a:lnTo>
                  <a:cubicBezTo>
                    <a:pt x="30166" y="36924"/>
                    <a:pt x="36939" y="30166"/>
                    <a:pt x="45250" y="30166"/>
                  </a:cubicBezTo>
                  <a:close/>
                  <a:moveTo>
                    <a:pt x="437412" y="452496"/>
                  </a:moveTo>
                  <a:lnTo>
                    <a:pt x="45250" y="452496"/>
                  </a:lnTo>
                  <a:cubicBezTo>
                    <a:pt x="36939" y="452496"/>
                    <a:pt x="30166" y="445738"/>
                    <a:pt x="30166" y="437412"/>
                  </a:cubicBezTo>
                  <a:lnTo>
                    <a:pt x="30166" y="150832"/>
                  </a:lnTo>
                  <a:lnTo>
                    <a:pt x="452496" y="150832"/>
                  </a:lnTo>
                  <a:lnTo>
                    <a:pt x="452496" y="437412"/>
                  </a:lnTo>
                  <a:cubicBezTo>
                    <a:pt x="452496" y="445738"/>
                    <a:pt x="445723" y="452496"/>
                    <a:pt x="437412" y="452496"/>
                  </a:cubicBezTo>
                  <a:close/>
                </a:path>
              </a:pathLst>
            </a:custGeom>
            <a:solidFill>
              <a:schemeClr val="accent1"/>
            </a:solidFill>
            <a:ln w="150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95528701-AEFF-D542-9D7F-AABFD9C98DA9}"/>
                </a:ext>
              </a:extLst>
            </p:cNvPr>
            <p:cNvSpPr/>
            <p:nvPr/>
          </p:nvSpPr>
          <p:spPr>
            <a:xfrm>
              <a:off x="10957157" y="2374424"/>
              <a:ext cx="60332" cy="30166"/>
            </a:xfrm>
            <a:custGeom>
              <a:avLst/>
              <a:gdLst>
                <a:gd name="connsiteX0" fmla="*/ 0 w 60332"/>
                <a:gd name="connsiteY0" fmla="*/ 0 h 30166"/>
                <a:gd name="connsiteX1" fmla="*/ 60333 w 60332"/>
                <a:gd name="connsiteY1" fmla="*/ 0 h 30166"/>
                <a:gd name="connsiteX2" fmla="*/ 60333 w 60332"/>
                <a:gd name="connsiteY2" fmla="*/ 30166 h 30166"/>
                <a:gd name="connsiteX3" fmla="*/ 0 w 60332"/>
                <a:gd name="connsiteY3" fmla="*/ 30166 h 3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32" h="30166">
                  <a:moveTo>
                    <a:pt x="0" y="0"/>
                  </a:moveTo>
                  <a:lnTo>
                    <a:pt x="60333" y="0"/>
                  </a:lnTo>
                  <a:lnTo>
                    <a:pt x="60333" y="30166"/>
                  </a:lnTo>
                  <a:lnTo>
                    <a:pt x="0" y="30166"/>
                  </a:lnTo>
                  <a:close/>
                </a:path>
              </a:pathLst>
            </a:custGeom>
            <a:solidFill>
              <a:schemeClr val="accent1"/>
            </a:solidFill>
            <a:ln w="150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D1502A23-6428-BD4D-8E95-47DC413E0648}"/>
                </a:ext>
              </a:extLst>
            </p:cNvPr>
            <p:cNvSpPr/>
            <p:nvPr/>
          </p:nvSpPr>
          <p:spPr>
            <a:xfrm>
              <a:off x="11047656" y="2374424"/>
              <a:ext cx="60332" cy="30166"/>
            </a:xfrm>
            <a:custGeom>
              <a:avLst/>
              <a:gdLst>
                <a:gd name="connsiteX0" fmla="*/ 0 w 60332"/>
                <a:gd name="connsiteY0" fmla="*/ 0 h 30166"/>
                <a:gd name="connsiteX1" fmla="*/ 60333 w 60332"/>
                <a:gd name="connsiteY1" fmla="*/ 0 h 30166"/>
                <a:gd name="connsiteX2" fmla="*/ 60333 w 60332"/>
                <a:gd name="connsiteY2" fmla="*/ 30166 h 30166"/>
                <a:gd name="connsiteX3" fmla="*/ 0 w 60332"/>
                <a:gd name="connsiteY3" fmla="*/ 30166 h 30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32" h="30166">
                  <a:moveTo>
                    <a:pt x="0" y="0"/>
                  </a:moveTo>
                  <a:lnTo>
                    <a:pt x="60333" y="0"/>
                  </a:lnTo>
                  <a:lnTo>
                    <a:pt x="60333" y="30166"/>
                  </a:lnTo>
                  <a:lnTo>
                    <a:pt x="0" y="30166"/>
                  </a:lnTo>
                  <a:close/>
                </a:path>
              </a:pathLst>
            </a:custGeom>
            <a:solidFill>
              <a:schemeClr val="accent1"/>
            </a:solidFill>
            <a:ln w="150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A99A25E9-D5EC-8341-BFD9-C29917AFCD38}"/>
                </a:ext>
              </a:extLst>
            </p:cNvPr>
            <p:cNvSpPr/>
            <p:nvPr/>
          </p:nvSpPr>
          <p:spPr>
            <a:xfrm>
              <a:off x="11228655" y="2495090"/>
              <a:ext cx="90499" cy="90499"/>
            </a:xfrm>
            <a:custGeom>
              <a:avLst/>
              <a:gdLst>
                <a:gd name="connsiteX0" fmla="*/ 90499 w 90499"/>
                <a:gd name="connsiteY0" fmla="*/ 90499 h 90499"/>
                <a:gd name="connsiteX1" fmla="*/ 90499 w 90499"/>
                <a:gd name="connsiteY1" fmla="*/ 15083 h 90499"/>
                <a:gd name="connsiteX2" fmla="*/ 75416 w 90499"/>
                <a:gd name="connsiteY2" fmla="*/ 0 h 90499"/>
                <a:gd name="connsiteX3" fmla="*/ 0 w 90499"/>
                <a:gd name="connsiteY3" fmla="*/ 0 h 90499"/>
                <a:gd name="connsiteX4" fmla="*/ 90499 w 90499"/>
                <a:gd name="connsiteY4" fmla="*/ 90499 h 9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499" h="90499">
                  <a:moveTo>
                    <a:pt x="90499" y="90499"/>
                  </a:moveTo>
                  <a:lnTo>
                    <a:pt x="90499" y="15083"/>
                  </a:lnTo>
                  <a:cubicBezTo>
                    <a:pt x="90499" y="6757"/>
                    <a:pt x="83742" y="0"/>
                    <a:pt x="75416" y="0"/>
                  </a:cubicBezTo>
                  <a:lnTo>
                    <a:pt x="0" y="0"/>
                  </a:lnTo>
                  <a:lnTo>
                    <a:pt x="90499" y="90499"/>
                  </a:lnTo>
                  <a:close/>
                </a:path>
              </a:pathLst>
            </a:custGeom>
            <a:solidFill>
              <a:schemeClr val="bg2"/>
            </a:solidFill>
            <a:ln w="150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7" name="Graphic 95">
            <a:extLst>
              <a:ext uri="{FF2B5EF4-FFF2-40B4-BE49-F238E27FC236}">
                <a16:creationId xmlns:a16="http://schemas.microsoft.com/office/drawing/2014/main" id="{60AA6F66-BC2F-5340-9E08-F91F4BB7EEC8}"/>
              </a:ext>
            </a:extLst>
          </p:cNvPr>
          <p:cNvGrpSpPr/>
          <p:nvPr/>
        </p:nvGrpSpPr>
        <p:grpSpPr>
          <a:xfrm>
            <a:off x="587568" y="3829477"/>
            <a:ext cx="834933" cy="834933"/>
            <a:chOff x="519832" y="3710939"/>
            <a:chExt cx="958572" cy="958572"/>
          </a:xfrm>
        </p:grpSpPr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C91923F8-0DD0-644D-84DB-53E74F558EF5}"/>
                </a:ext>
              </a:extLst>
            </p:cNvPr>
            <p:cNvSpPr/>
            <p:nvPr/>
          </p:nvSpPr>
          <p:spPr>
            <a:xfrm>
              <a:off x="639653" y="3830760"/>
              <a:ext cx="718929" cy="718929"/>
            </a:xfrm>
            <a:custGeom>
              <a:avLst/>
              <a:gdLst>
                <a:gd name="connsiteX0" fmla="*/ 718929 w 718929"/>
                <a:gd name="connsiteY0" fmla="*/ 644041 h 718929"/>
                <a:gd name="connsiteX1" fmla="*/ 644041 w 718929"/>
                <a:gd name="connsiteY1" fmla="*/ 718929 h 718929"/>
                <a:gd name="connsiteX2" fmla="*/ 74888 w 718929"/>
                <a:gd name="connsiteY2" fmla="*/ 718929 h 718929"/>
                <a:gd name="connsiteX3" fmla="*/ 0 w 718929"/>
                <a:gd name="connsiteY3" fmla="*/ 644041 h 718929"/>
                <a:gd name="connsiteX4" fmla="*/ 0 w 718929"/>
                <a:gd name="connsiteY4" fmla="*/ 74888 h 718929"/>
                <a:gd name="connsiteX5" fmla="*/ 74888 w 718929"/>
                <a:gd name="connsiteY5" fmla="*/ 0 h 718929"/>
                <a:gd name="connsiteX6" fmla="*/ 644041 w 718929"/>
                <a:gd name="connsiteY6" fmla="*/ 0 h 718929"/>
                <a:gd name="connsiteX7" fmla="*/ 718929 w 718929"/>
                <a:gd name="connsiteY7" fmla="*/ 74888 h 718929"/>
                <a:gd name="connsiteX8" fmla="*/ 718929 w 718929"/>
                <a:gd name="connsiteY8" fmla="*/ 644041 h 718929"/>
                <a:gd name="connsiteX9" fmla="*/ 688974 w 718929"/>
                <a:gd name="connsiteY9" fmla="*/ 74888 h 718929"/>
                <a:gd name="connsiteX10" fmla="*/ 644041 w 718929"/>
                <a:gd name="connsiteY10" fmla="*/ 29955 h 718929"/>
                <a:gd name="connsiteX11" fmla="*/ 74888 w 718929"/>
                <a:gd name="connsiteY11" fmla="*/ 29955 h 718929"/>
                <a:gd name="connsiteX12" fmla="*/ 29955 w 718929"/>
                <a:gd name="connsiteY12" fmla="*/ 74888 h 718929"/>
                <a:gd name="connsiteX13" fmla="*/ 29955 w 718929"/>
                <a:gd name="connsiteY13" fmla="*/ 644041 h 718929"/>
                <a:gd name="connsiteX14" fmla="*/ 74888 w 718929"/>
                <a:gd name="connsiteY14" fmla="*/ 688974 h 718929"/>
                <a:gd name="connsiteX15" fmla="*/ 644041 w 718929"/>
                <a:gd name="connsiteY15" fmla="*/ 688974 h 718929"/>
                <a:gd name="connsiteX16" fmla="*/ 688974 w 718929"/>
                <a:gd name="connsiteY16" fmla="*/ 644041 h 718929"/>
                <a:gd name="connsiteX17" fmla="*/ 688974 w 718929"/>
                <a:gd name="connsiteY17" fmla="*/ 74888 h 71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18929" h="718929">
                  <a:moveTo>
                    <a:pt x="718929" y="644041"/>
                  </a:moveTo>
                  <a:cubicBezTo>
                    <a:pt x="718929" y="685394"/>
                    <a:pt x="685394" y="718929"/>
                    <a:pt x="644041" y="718929"/>
                  </a:cubicBezTo>
                  <a:lnTo>
                    <a:pt x="74888" y="718929"/>
                  </a:lnTo>
                  <a:cubicBezTo>
                    <a:pt x="33535" y="718929"/>
                    <a:pt x="0" y="685394"/>
                    <a:pt x="0" y="644041"/>
                  </a:cubicBezTo>
                  <a:lnTo>
                    <a:pt x="0" y="74888"/>
                  </a:lnTo>
                  <a:cubicBezTo>
                    <a:pt x="0" y="33535"/>
                    <a:pt x="33535" y="0"/>
                    <a:pt x="74888" y="0"/>
                  </a:cubicBezTo>
                  <a:lnTo>
                    <a:pt x="644041" y="0"/>
                  </a:lnTo>
                  <a:cubicBezTo>
                    <a:pt x="685394" y="0"/>
                    <a:pt x="718929" y="33535"/>
                    <a:pt x="718929" y="74888"/>
                  </a:cubicBezTo>
                  <a:lnTo>
                    <a:pt x="718929" y="644041"/>
                  </a:lnTo>
                  <a:close/>
                  <a:moveTo>
                    <a:pt x="688974" y="74888"/>
                  </a:moveTo>
                  <a:cubicBezTo>
                    <a:pt x="688974" y="50070"/>
                    <a:pt x="668859" y="29955"/>
                    <a:pt x="644041" y="29955"/>
                  </a:cubicBezTo>
                  <a:lnTo>
                    <a:pt x="74888" y="29955"/>
                  </a:lnTo>
                  <a:cubicBezTo>
                    <a:pt x="50070" y="29955"/>
                    <a:pt x="29955" y="50070"/>
                    <a:pt x="29955" y="74888"/>
                  </a:cubicBezTo>
                  <a:lnTo>
                    <a:pt x="29955" y="644041"/>
                  </a:lnTo>
                  <a:cubicBezTo>
                    <a:pt x="29955" y="668859"/>
                    <a:pt x="50070" y="688974"/>
                    <a:pt x="74888" y="688974"/>
                  </a:cubicBezTo>
                  <a:lnTo>
                    <a:pt x="644041" y="688974"/>
                  </a:lnTo>
                  <a:cubicBezTo>
                    <a:pt x="668859" y="688974"/>
                    <a:pt x="688974" y="668859"/>
                    <a:pt x="688974" y="644041"/>
                  </a:cubicBezTo>
                  <a:lnTo>
                    <a:pt x="688974" y="74888"/>
                  </a:lnTo>
                  <a:close/>
                </a:path>
              </a:pathLst>
            </a:custGeom>
            <a:solidFill>
              <a:schemeClr val="accent1"/>
            </a:solidFill>
            <a:ln w="14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97679882-68F3-5643-8351-57B7C36C0A53}"/>
                </a:ext>
              </a:extLst>
            </p:cNvPr>
            <p:cNvSpPr/>
            <p:nvPr/>
          </p:nvSpPr>
          <p:spPr>
            <a:xfrm>
              <a:off x="729519" y="4340001"/>
              <a:ext cx="539196" cy="119821"/>
            </a:xfrm>
            <a:custGeom>
              <a:avLst/>
              <a:gdLst>
                <a:gd name="connsiteX0" fmla="*/ 539197 w 539196"/>
                <a:gd name="connsiteY0" fmla="*/ 89866 h 119821"/>
                <a:gd name="connsiteX1" fmla="*/ 509241 w 539196"/>
                <a:gd name="connsiteY1" fmla="*/ 119822 h 119821"/>
                <a:gd name="connsiteX2" fmla="*/ 29955 w 539196"/>
                <a:gd name="connsiteY2" fmla="*/ 119822 h 119821"/>
                <a:gd name="connsiteX3" fmla="*/ 0 w 539196"/>
                <a:gd name="connsiteY3" fmla="*/ 89866 h 119821"/>
                <a:gd name="connsiteX4" fmla="*/ 0 w 539196"/>
                <a:gd name="connsiteY4" fmla="*/ 29955 h 119821"/>
                <a:gd name="connsiteX5" fmla="*/ 29955 w 539196"/>
                <a:gd name="connsiteY5" fmla="*/ 0 h 119821"/>
                <a:gd name="connsiteX6" fmla="*/ 509241 w 539196"/>
                <a:gd name="connsiteY6" fmla="*/ 0 h 119821"/>
                <a:gd name="connsiteX7" fmla="*/ 539197 w 539196"/>
                <a:gd name="connsiteY7" fmla="*/ 29955 h 119821"/>
                <a:gd name="connsiteX8" fmla="*/ 539197 w 539196"/>
                <a:gd name="connsiteY8" fmla="*/ 89866 h 119821"/>
                <a:gd name="connsiteX9" fmla="*/ 29955 w 539196"/>
                <a:gd name="connsiteY9" fmla="*/ 29955 h 119821"/>
                <a:gd name="connsiteX10" fmla="*/ 29955 w 539196"/>
                <a:gd name="connsiteY10" fmla="*/ 89866 h 119821"/>
                <a:gd name="connsiteX11" fmla="*/ 509241 w 539196"/>
                <a:gd name="connsiteY11" fmla="*/ 89866 h 119821"/>
                <a:gd name="connsiteX12" fmla="*/ 509241 w 539196"/>
                <a:gd name="connsiteY12" fmla="*/ 29955 h 119821"/>
                <a:gd name="connsiteX13" fmla="*/ 29955 w 539196"/>
                <a:gd name="connsiteY13" fmla="*/ 29955 h 119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9196" h="119821">
                  <a:moveTo>
                    <a:pt x="539197" y="89866"/>
                  </a:moveTo>
                  <a:cubicBezTo>
                    <a:pt x="539197" y="106416"/>
                    <a:pt x="525792" y="119822"/>
                    <a:pt x="509241" y="119822"/>
                  </a:cubicBezTo>
                  <a:lnTo>
                    <a:pt x="29955" y="119822"/>
                  </a:lnTo>
                  <a:cubicBezTo>
                    <a:pt x="13405" y="119822"/>
                    <a:pt x="0" y="106416"/>
                    <a:pt x="0" y="89866"/>
                  </a:cubicBezTo>
                  <a:lnTo>
                    <a:pt x="0" y="29955"/>
                  </a:lnTo>
                  <a:cubicBezTo>
                    <a:pt x="0" y="13405"/>
                    <a:pt x="13405" y="0"/>
                    <a:pt x="29955" y="0"/>
                  </a:cubicBezTo>
                  <a:lnTo>
                    <a:pt x="509241" y="0"/>
                  </a:lnTo>
                  <a:cubicBezTo>
                    <a:pt x="525792" y="0"/>
                    <a:pt x="539197" y="13405"/>
                    <a:pt x="539197" y="29955"/>
                  </a:cubicBezTo>
                  <a:lnTo>
                    <a:pt x="539197" y="89866"/>
                  </a:lnTo>
                  <a:close/>
                  <a:moveTo>
                    <a:pt x="29955" y="29955"/>
                  </a:moveTo>
                  <a:lnTo>
                    <a:pt x="29955" y="89866"/>
                  </a:lnTo>
                  <a:lnTo>
                    <a:pt x="509241" y="89866"/>
                  </a:lnTo>
                  <a:lnTo>
                    <a:pt x="509241" y="29955"/>
                  </a:lnTo>
                  <a:lnTo>
                    <a:pt x="29955" y="29955"/>
                  </a:lnTo>
                  <a:close/>
                </a:path>
              </a:pathLst>
            </a:custGeom>
            <a:solidFill>
              <a:schemeClr val="accent1"/>
            </a:solidFill>
            <a:ln w="14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79065728-8BB3-494A-A924-FF3727597AF5}"/>
                </a:ext>
              </a:extLst>
            </p:cNvPr>
            <p:cNvSpPr/>
            <p:nvPr/>
          </p:nvSpPr>
          <p:spPr>
            <a:xfrm>
              <a:off x="759475" y="4369957"/>
              <a:ext cx="479286" cy="59910"/>
            </a:xfrm>
            <a:custGeom>
              <a:avLst/>
              <a:gdLst>
                <a:gd name="connsiteX0" fmla="*/ 0 w 479286"/>
                <a:gd name="connsiteY0" fmla="*/ 0 h 59910"/>
                <a:gd name="connsiteX1" fmla="*/ 479286 w 479286"/>
                <a:gd name="connsiteY1" fmla="*/ 0 h 59910"/>
                <a:gd name="connsiteX2" fmla="*/ 479286 w 479286"/>
                <a:gd name="connsiteY2" fmla="*/ 59911 h 59910"/>
                <a:gd name="connsiteX3" fmla="*/ 0 w 479286"/>
                <a:gd name="connsiteY3" fmla="*/ 59911 h 59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9286" h="59910">
                  <a:moveTo>
                    <a:pt x="0" y="0"/>
                  </a:moveTo>
                  <a:lnTo>
                    <a:pt x="479286" y="0"/>
                  </a:lnTo>
                  <a:lnTo>
                    <a:pt x="479286" y="59911"/>
                  </a:lnTo>
                  <a:lnTo>
                    <a:pt x="0" y="59911"/>
                  </a:lnTo>
                  <a:close/>
                </a:path>
              </a:pathLst>
            </a:custGeom>
            <a:solidFill>
              <a:schemeClr val="bg2"/>
            </a:solidFill>
            <a:ln w="148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3" name="Graphic 101">
            <a:extLst>
              <a:ext uri="{FF2B5EF4-FFF2-40B4-BE49-F238E27FC236}">
                <a16:creationId xmlns:a16="http://schemas.microsoft.com/office/drawing/2014/main" id="{971E8303-C96B-5F42-92A7-A69EE091D30E}"/>
              </a:ext>
            </a:extLst>
          </p:cNvPr>
          <p:cNvGrpSpPr/>
          <p:nvPr/>
        </p:nvGrpSpPr>
        <p:grpSpPr>
          <a:xfrm>
            <a:off x="2568405" y="3792313"/>
            <a:ext cx="897052" cy="897052"/>
            <a:chOff x="2500669" y="3673775"/>
            <a:chExt cx="1029890" cy="1029890"/>
          </a:xfrm>
        </p:grpSpPr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4B6B5284-99DE-E849-AD0C-90300C2D8AB8}"/>
                </a:ext>
              </a:extLst>
            </p:cNvPr>
            <p:cNvSpPr/>
            <p:nvPr/>
          </p:nvSpPr>
          <p:spPr>
            <a:xfrm>
              <a:off x="2999521" y="3963431"/>
              <a:ext cx="32184" cy="32184"/>
            </a:xfrm>
            <a:custGeom>
              <a:avLst/>
              <a:gdLst>
                <a:gd name="connsiteX0" fmla="*/ 16092 w 32184"/>
                <a:gd name="connsiteY0" fmla="*/ 0 h 32184"/>
                <a:gd name="connsiteX1" fmla="*/ 0 w 32184"/>
                <a:gd name="connsiteY1" fmla="*/ 16092 h 32184"/>
                <a:gd name="connsiteX2" fmla="*/ 16092 w 32184"/>
                <a:gd name="connsiteY2" fmla="*/ 32184 h 32184"/>
                <a:gd name="connsiteX3" fmla="*/ 32184 w 32184"/>
                <a:gd name="connsiteY3" fmla="*/ 16092 h 32184"/>
                <a:gd name="connsiteX4" fmla="*/ 16092 w 32184"/>
                <a:gd name="connsiteY4" fmla="*/ 0 h 3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84" h="32184">
                  <a:moveTo>
                    <a:pt x="16092" y="0"/>
                  </a:moveTo>
                  <a:cubicBezTo>
                    <a:pt x="7204" y="0"/>
                    <a:pt x="0" y="7204"/>
                    <a:pt x="0" y="16092"/>
                  </a:cubicBezTo>
                  <a:cubicBezTo>
                    <a:pt x="0" y="24980"/>
                    <a:pt x="7204" y="32184"/>
                    <a:pt x="16092" y="32184"/>
                  </a:cubicBezTo>
                  <a:cubicBezTo>
                    <a:pt x="24980" y="32184"/>
                    <a:pt x="32184" y="24980"/>
                    <a:pt x="32184" y="16092"/>
                  </a:cubicBezTo>
                  <a:cubicBezTo>
                    <a:pt x="32184" y="7204"/>
                    <a:pt x="24980" y="0"/>
                    <a:pt x="16092" y="0"/>
                  </a:cubicBezTo>
                  <a:close/>
                </a:path>
              </a:pathLst>
            </a:custGeom>
            <a:solidFill>
              <a:schemeClr val="bg2"/>
            </a:solidFill>
            <a:ln w="160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18313C8F-4EC7-F141-B02C-880437B3CC02}"/>
                </a:ext>
              </a:extLst>
            </p:cNvPr>
            <p:cNvSpPr/>
            <p:nvPr/>
          </p:nvSpPr>
          <p:spPr>
            <a:xfrm>
              <a:off x="2951245" y="3770327"/>
              <a:ext cx="128736" cy="128736"/>
            </a:xfrm>
            <a:custGeom>
              <a:avLst/>
              <a:gdLst>
                <a:gd name="connsiteX0" fmla="*/ 64368 w 128736"/>
                <a:gd name="connsiteY0" fmla="*/ 0 h 128736"/>
                <a:gd name="connsiteX1" fmla="*/ 0 w 128736"/>
                <a:gd name="connsiteY1" fmla="*/ 64368 h 128736"/>
                <a:gd name="connsiteX2" fmla="*/ 64368 w 128736"/>
                <a:gd name="connsiteY2" fmla="*/ 128736 h 128736"/>
                <a:gd name="connsiteX3" fmla="*/ 128736 w 128736"/>
                <a:gd name="connsiteY3" fmla="*/ 64368 h 128736"/>
                <a:gd name="connsiteX4" fmla="*/ 64368 w 128736"/>
                <a:gd name="connsiteY4" fmla="*/ 0 h 128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736" h="128736">
                  <a:moveTo>
                    <a:pt x="64368" y="0"/>
                  </a:moveTo>
                  <a:cubicBezTo>
                    <a:pt x="28819" y="0"/>
                    <a:pt x="0" y="28819"/>
                    <a:pt x="0" y="64368"/>
                  </a:cubicBezTo>
                  <a:cubicBezTo>
                    <a:pt x="0" y="99917"/>
                    <a:pt x="28819" y="128736"/>
                    <a:pt x="64368" y="128736"/>
                  </a:cubicBezTo>
                  <a:cubicBezTo>
                    <a:pt x="99917" y="128736"/>
                    <a:pt x="128736" y="99917"/>
                    <a:pt x="128736" y="64368"/>
                  </a:cubicBezTo>
                  <a:cubicBezTo>
                    <a:pt x="128736" y="28819"/>
                    <a:pt x="99917" y="0"/>
                    <a:pt x="64368" y="0"/>
                  </a:cubicBezTo>
                  <a:close/>
                </a:path>
              </a:pathLst>
            </a:custGeom>
            <a:solidFill>
              <a:schemeClr val="bg2"/>
            </a:solidFill>
            <a:ln w="160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0E2B74A9-8FEF-8442-BA72-5596331EA47A}"/>
                </a:ext>
              </a:extLst>
            </p:cNvPr>
            <p:cNvSpPr/>
            <p:nvPr/>
          </p:nvSpPr>
          <p:spPr>
            <a:xfrm>
              <a:off x="2935153" y="3754235"/>
              <a:ext cx="160920" cy="160920"/>
            </a:xfrm>
            <a:custGeom>
              <a:avLst/>
              <a:gdLst>
                <a:gd name="connsiteX0" fmla="*/ 80460 w 160920"/>
                <a:gd name="connsiteY0" fmla="*/ 160920 h 160920"/>
                <a:gd name="connsiteX1" fmla="*/ 0 w 160920"/>
                <a:gd name="connsiteY1" fmla="*/ 80460 h 160920"/>
                <a:gd name="connsiteX2" fmla="*/ 80460 w 160920"/>
                <a:gd name="connsiteY2" fmla="*/ 0 h 160920"/>
                <a:gd name="connsiteX3" fmla="*/ 160920 w 160920"/>
                <a:gd name="connsiteY3" fmla="*/ 80460 h 160920"/>
                <a:gd name="connsiteX4" fmla="*/ 80460 w 160920"/>
                <a:gd name="connsiteY4" fmla="*/ 160920 h 160920"/>
                <a:gd name="connsiteX5" fmla="*/ 80460 w 160920"/>
                <a:gd name="connsiteY5" fmla="*/ 32184 h 160920"/>
                <a:gd name="connsiteX6" fmla="*/ 32184 w 160920"/>
                <a:gd name="connsiteY6" fmla="*/ 80460 h 160920"/>
                <a:gd name="connsiteX7" fmla="*/ 80460 w 160920"/>
                <a:gd name="connsiteY7" fmla="*/ 128736 h 160920"/>
                <a:gd name="connsiteX8" fmla="*/ 128736 w 160920"/>
                <a:gd name="connsiteY8" fmla="*/ 80460 h 160920"/>
                <a:gd name="connsiteX9" fmla="*/ 80460 w 160920"/>
                <a:gd name="connsiteY9" fmla="*/ 32184 h 16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0920" h="160920">
                  <a:moveTo>
                    <a:pt x="80460" y="160920"/>
                  </a:moveTo>
                  <a:cubicBezTo>
                    <a:pt x="36094" y="160920"/>
                    <a:pt x="0" y="124826"/>
                    <a:pt x="0" y="80460"/>
                  </a:cubicBezTo>
                  <a:cubicBezTo>
                    <a:pt x="0" y="36094"/>
                    <a:pt x="36094" y="0"/>
                    <a:pt x="80460" y="0"/>
                  </a:cubicBezTo>
                  <a:cubicBezTo>
                    <a:pt x="124826" y="0"/>
                    <a:pt x="160920" y="36094"/>
                    <a:pt x="160920" y="80460"/>
                  </a:cubicBezTo>
                  <a:cubicBezTo>
                    <a:pt x="160920" y="124826"/>
                    <a:pt x="124826" y="160920"/>
                    <a:pt x="80460" y="160920"/>
                  </a:cubicBezTo>
                  <a:close/>
                  <a:moveTo>
                    <a:pt x="80460" y="32184"/>
                  </a:moveTo>
                  <a:cubicBezTo>
                    <a:pt x="53844" y="32184"/>
                    <a:pt x="32184" y="53844"/>
                    <a:pt x="32184" y="80460"/>
                  </a:cubicBezTo>
                  <a:cubicBezTo>
                    <a:pt x="32184" y="107076"/>
                    <a:pt x="53844" y="128736"/>
                    <a:pt x="80460" y="128736"/>
                  </a:cubicBezTo>
                  <a:cubicBezTo>
                    <a:pt x="107076" y="128736"/>
                    <a:pt x="128736" y="107076"/>
                    <a:pt x="128736" y="80460"/>
                  </a:cubicBezTo>
                  <a:cubicBezTo>
                    <a:pt x="128736" y="53844"/>
                    <a:pt x="107076" y="32184"/>
                    <a:pt x="80460" y="32184"/>
                  </a:cubicBezTo>
                  <a:close/>
                </a:path>
              </a:pathLst>
            </a:custGeom>
            <a:solidFill>
              <a:schemeClr val="accent1"/>
            </a:solidFill>
            <a:ln w="160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9ADAADB8-EF81-7D4B-B066-BB57A71A2E48}"/>
                </a:ext>
              </a:extLst>
            </p:cNvPr>
            <p:cNvSpPr/>
            <p:nvPr/>
          </p:nvSpPr>
          <p:spPr>
            <a:xfrm>
              <a:off x="2838601" y="3947339"/>
              <a:ext cx="354024" cy="659773"/>
            </a:xfrm>
            <a:custGeom>
              <a:avLst/>
              <a:gdLst>
                <a:gd name="connsiteX0" fmla="*/ 273565 w 354024"/>
                <a:gd name="connsiteY0" fmla="*/ 0 h 659773"/>
                <a:gd name="connsiteX1" fmla="*/ 80460 w 354024"/>
                <a:gd name="connsiteY1" fmla="*/ 0 h 659773"/>
                <a:gd name="connsiteX2" fmla="*/ 0 w 354024"/>
                <a:gd name="connsiteY2" fmla="*/ 80460 h 659773"/>
                <a:gd name="connsiteX3" fmla="*/ 0 w 354024"/>
                <a:gd name="connsiteY3" fmla="*/ 337933 h 659773"/>
                <a:gd name="connsiteX4" fmla="*/ 48276 w 354024"/>
                <a:gd name="connsiteY4" fmla="*/ 386209 h 659773"/>
                <a:gd name="connsiteX5" fmla="*/ 64368 w 354024"/>
                <a:gd name="connsiteY5" fmla="*/ 383248 h 659773"/>
                <a:gd name="connsiteX6" fmla="*/ 64368 w 354024"/>
                <a:gd name="connsiteY6" fmla="*/ 595405 h 659773"/>
                <a:gd name="connsiteX7" fmla="*/ 128736 w 354024"/>
                <a:gd name="connsiteY7" fmla="*/ 659773 h 659773"/>
                <a:gd name="connsiteX8" fmla="*/ 177012 w 354024"/>
                <a:gd name="connsiteY8" fmla="*/ 637534 h 659773"/>
                <a:gd name="connsiteX9" fmla="*/ 225288 w 354024"/>
                <a:gd name="connsiteY9" fmla="*/ 659773 h 659773"/>
                <a:gd name="connsiteX10" fmla="*/ 289657 w 354024"/>
                <a:gd name="connsiteY10" fmla="*/ 595405 h 659773"/>
                <a:gd name="connsiteX11" fmla="*/ 289657 w 354024"/>
                <a:gd name="connsiteY11" fmla="*/ 383248 h 659773"/>
                <a:gd name="connsiteX12" fmla="*/ 305749 w 354024"/>
                <a:gd name="connsiteY12" fmla="*/ 386209 h 659773"/>
                <a:gd name="connsiteX13" fmla="*/ 354025 w 354024"/>
                <a:gd name="connsiteY13" fmla="*/ 337933 h 659773"/>
                <a:gd name="connsiteX14" fmla="*/ 354025 w 354024"/>
                <a:gd name="connsiteY14" fmla="*/ 80460 h 659773"/>
                <a:gd name="connsiteX15" fmla="*/ 273565 w 354024"/>
                <a:gd name="connsiteY15" fmla="*/ 0 h 659773"/>
                <a:gd name="connsiteX16" fmla="*/ 257473 w 354024"/>
                <a:gd name="connsiteY16" fmla="*/ 595405 h 659773"/>
                <a:gd name="connsiteX17" fmla="*/ 225288 w 354024"/>
                <a:gd name="connsiteY17" fmla="*/ 627589 h 659773"/>
                <a:gd name="connsiteX18" fmla="*/ 193104 w 354024"/>
                <a:gd name="connsiteY18" fmla="*/ 595405 h 659773"/>
                <a:gd name="connsiteX19" fmla="*/ 193104 w 354024"/>
                <a:gd name="connsiteY19" fmla="*/ 402301 h 659773"/>
                <a:gd name="connsiteX20" fmla="*/ 193104 w 354024"/>
                <a:gd name="connsiteY20" fmla="*/ 386209 h 659773"/>
                <a:gd name="connsiteX21" fmla="*/ 160920 w 354024"/>
                <a:gd name="connsiteY21" fmla="*/ 386209 h 659773"/>
                <a:gd name="connsiteX22" fmla="*/ 160920 w 354024"/>
                <a:gd name="connsiteY22" fmla="*/ 402301 h 659773"/>
                <a:gd name="connsiteX23" fmla="*/ 160920 w 354024"/>
                <a:gd name="connsiteY23" fmla="*/ 595405 h 659773"/>
                <a:gd name="connsiteX24" fmla="*/ 128736 w 354024"/>
                <a:gd name="connsiteY24" fmla="*/ 627589 h 659773"/>
                <a:gd name="connsiteX25" fmla="*/ 96552 w 354024"/>
                <a:gd name="connsiteY25" fmla="*/ 595405 h 659773"/>
                <a:gd name="connsiteX26" fmla="*/ 96552 w 354024"/>
                <a:gd name="connsiteY26" fmla="*/ 337933 h 659773"/>
                <a:gd name="connsiteX27" fmla="*/ 96552 w 354024"/>
                <a:gd name="connsiteY27" fmla="*/ 321841 h 659773"/>
                <a:gd name="connsiteX28" fmla="*/ 257473 w 354024"/>
                <a:gd name="connsiteY28" fmla="*/ 321841 h 659773"/>
                <a:gd name="connsiteX29" fmla="*/ 257473 w 354024"/>
                <a:gd name="connsiteY29" fmla="*/ 337933 h 659773"/>
                <a:gd name="connsiteX30" fmla="*/ 257473 w 354024"/>
                <a:gd name="connsiteY30" fmla="*/ 595405 h 659773"/>
                <a:gd name="connsiteX31" fmla="*/ 321841 w 354024"/>
                <a:gd name="connsiteY31" fmla="*/ 337933 h 659773"/>
                <a:gd name="connsiteX32" fmla="*/ 305749 w 354024"/>
                <a:gd name="connsiteY32" fmla="*/ 354025 h 659773"/>
                <a:gd name="connsiteX33" fmla="*/ 289657 w 354024"/>
                <a:gd name="connsiteY33" fmla="*/ 337933 h 659773"/>
                <a:gd name="connsiteX34" fmla="*/ 289657 w 354024"/>
                <a:gd name="connsiteY34" fmla="*/ 144828 h 659773"/>
                <a:gd name="connsiteX35" fmla="*/ 257473 w 354024"/>
                <a:gd name="connsiteY35" fmla="*/ 144828 h 659773"/>
                <a:gd name="connsiteX36" fmla="*/ 257473 w 354024"/>
                <a:gd name="connsiteY36" fmla="*/ 289657 h 659773"/>
                <a:gd name="connsiteX37" fmla="*/ 96552 w 354024"/>
                <a:gd name="connsiteY37" fmla="*/ 289657 h 659773"/>
                <a:gd name="connsiteX38" fmla="*/ 96552 w 354024"/>
                <a:gd name="connsiteY38" fmla="*/ 144828 h 659773"/>
                <a:gd name="connsiteX39" fmla="*/ 64368 w 354024"/>
                <a:gd name="connsiteY39" fmla="*/ 144828 h 659773"/>
                <a:gd name="connsiteX40" fmla="*/ 64368 w 354024"/>
                <a:gd name="connsiteY40" fmla="*/ 337933 h 659773"/>
                <a:gd name="connsiteX41" fmla="*/ 48276 w 354024"/>
                <a:gd name="connsiteY41" fmla="*/ 354025 h 659773"/>
                <a:gd name="connsiteX42" fmla="*/ 32184 w 354024"/>
                <a:gd name="connsiteY42" fmla="*/ 337933 h 659773"/>
                <a:gd name="connsiteX43" fmla="*/ 32184 w 354024"/>
                <a:gd name="connsiteY43" fmla="*/ 80460 h 659773"/>
                <a:gd name="connsiteX44" fmla="*/ 80460 w 354024"/>
                <a:gd name="connsiteY44" fmla="*/ 32184 h 659773"/>
                <a:gd name="connsiteX45" fmla="*/ 273565 w 354024"/>
                <a:gd name="connsiteY45" fmla="*/ 32184 h 659773"/>
                <a:gd name="connsiteX46" fmla="*/ 321841 w 354024"/>
                <a:gd name="connsiteY46" fmla="*/ 80460 h 659773"/>
                <a:gd name="connsiteX47" fmla="*/ 321841 w 354024"/>
                <a:gd name="connsiteY47" fmla="*/ 337933 h 659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54024" h="659773">
                  <a:moveTo>
                    <a:pt x="273565" y="0"/>
                  </a:moveTo>
                  <a:lnTo>
                    <a:pt x="80460" y="0"/>
                  </a:lnTo>
                  <a:cubicBezTo>
                    <a:pt x="36094" y="0"/>
                    <a:pt x="0" y="36094"/>
                    <a:pt x="0" y="80460"/>
                  </a:cubicBezTo>
                  <a:lnTo>
                    <a:pt x="0" y="337933"/>
                  </a:lnTo>
                  <a:cubicBezTo>
                    <a:pt x="0" y="364549"/>
                    <a:pt x="21660" y="386209"/>
                    <a:pt x="48276" y="386209"/>
                  </a:cubicBezTo>
                  <a:cubicBezTo>
                    <a:pt x="53940" y="386209"/>
                    <a:pt x="59315" y="385050"/>
                    <a:pt x="64368" y="383248"/>
                  </a:cubicBezTo>
                  <a:lnTo>
                    <a:pt x="64368" y="595405"/>
                  </a:lnTo>
                  <a:cubicBezTo>
                    <a:pt x="64368" y="630904"/>
                    <a:pt x="93237" y="659773"/>
                    <a:pt x="128736" y="659773"/>
                  </a:cubicBezTo>
                  <a:cubicBezTo>
                    <a:pt x="148063" y="659773"/>
                    <a:pt x="165201" y="651051"/>
                    <a:pt x="177012" y="637534"/>
                  </a:cubicBezTo>
                  <a:cubicBezTo>
                    <a:pt x="188824" y="651051"/>
                    <a:pt x="205962" y="659773"/>
                    <a:pt x="225288" y="659773"/>
                  </a:cubicBezTo>
                  <a:cubicBezTo>
                    <a:pt x="260787" y="659773"/>
                    <a:pt x="289657" y="630904"/>
                    <a:pt x="289657" y="595405"/>
                  </a:cubicBezTo>
                  <a:lnTo>
                    <a:pt x="289657" y="383248"/>
                  </a:lnTo>
                  <a:cubicBezTo>
                    <a:pt x="294709" y="385050"/>
                    <a:pt x="300084" y="386209"/>
                    <a:pt x="305749" y="386209"/>
                  </a:cubicBezTo>
                  <a:cubicBezTo>
                    <a:pt x="332365" y="386209"/>
                    <a:pt x="354025" y="364549"/>
                    <a:pt x="354025" y="337933"/>
                  </a:cubicBezTo>
                  <a:lnTo>
                    <a:pt x="354025" y="80460"/>
                  </a:lnTo>
                  <a:cubicBezTo>
                    <a:pt x="354025" y="36094"/>
                    <a:pt x="317930" y="0"/>
                    <a:pt x="273565" y="0"/>
                  </a:cubicBezTo>
                  <a:close/>
                  <a:moveTo>
                    <a:pt x="257473" y="595405"/>
                  </a:moveTo>
                  <a:cubicBezTo>
                    <a:pt x="257473" y="613155"/>
                    <a:pt x="243038" y="627589"/>
                    <a:pt x="225288" y="627589"/>
                  </a:cubicBezTo>
                  <a:cubicBezTo>
                    <a:pt x="207539" y="627589"/>
                    <a:pt x="193104" y="613155"/>
                    <a:pt x="193104" y="595405"/>
                  </a:cubicBezTo>
                  <a:lnTo>
                    <a:pt x="193104" y="402301"/>
                  </a:lnTo>
                  <a:lnTo>
                    <a:pt x="193104" y="386209"/>
                  </a:lnTo>
                  <a:lnTo>
                    <a:pt x="160920" y="386209"/>
                  </a:lnTo>
                  <a:lnTo>
                    <a:pt x="160920" y="402301"/>
                  </a:lnTo>
                  <a:lnTo>
                    <a:pt x="160920" y="595405"/>
                  </a:lnTo>
                  <a:cubicBezTo>
                    <a:pt x="160920" y="613155"/>
                    <a:pt x="146486" y="627589"/>
                    <a:pt x="128736" y="627589"/>
                  </a:cubicBezTo>
                  <a:cubicBezTo>
                    <a:pt x="110987" y="627589"/>
                    <a:pt x="96552" y="613155"/>
                    <a:pt x="96552" y="595405"/>
                  </a:cubicBezTo>
                  <a:lnTo>
                    <a:pt x="96552" y="337933"/>
                  </a:lnTo>
                  <a:lnTo>
                    <a:pt x="96552" y="321841"/>
                  </a:lnTo>
                  <a:lnTo>
                    <a:pt x="257473" y="321841"/>
                  </a:lnTo>
                  <a:lnTo>
                    <a:pt x="257473" y="337933"/>
                  </a:lnTo>
                  <a:lnTo>
                    <a:pt x="257473" y="595405"/>
                  </a:lnTo>
                  <a:close/>
                  <a:moveTo>
                    <a:pt x="321841" y="337933"/>
                  </a:moveTo>
                  <a:cubicBezTo>
                    <a:pt x="321841" y="346799"/>
                    <a:pt x="314631" y="354025"/>
                    <a:pt x="305749" y="354025"/>
                  </a:cubicBezTo>
                  <a:cubicBezTo>
                    <a:pt x="296866" y="354025"/>
                    <a:pt x="289657" y="346799"/>
                    <a:pt x="289657" y="337933"/>
                  </a:cubicBezTo>
                  <a:lnTo>
                    <a:pt x="289657" y="144828"/>
                  </a:lnTo>
                  <a:lnTo>
                    <a:pt x="257473" y="144828"/>
                  </a:lnTo>
                  <a:lnTo>
                    <a:pt x="257473" y="289657"/>
                  </a:lnTo>
                  <a:lnTo>
                    <a:pt x="96552" y="289657"/>
                  </a:lnTo>
                  <a:lnTo>
                    <a:pt x="96552" y="144828"/>
                  </a:lnTo>
                  <a:lnTo>
                    <a:pt x="64368" y="144828"/>
                  </a:lnTo>
                  <a:lnTo>
                    <a:pt x="64368" y="337933"/>
                  </a:lnTo>
                  <a:cubicBezTo>
                    <a:pt x="64368" y="346799"/>
                    <a:pt x="57159" y="354025"/>
                    <a:pt x="48276" y="354025"/>
                  </a:cubicBezTo>
                  <a:cubicBezTo>
                    <a:pt x="39393" y="354025"/>
                    <a:pt x="32184" y="346799"/>
                    <a:pt x="32184" y="337933"/>
                  </a:cubicBezTo>
                  <a:lnTo>
                    <a:pt x="32184" y="80460"/>
                  </a:lnTo>
                  <a:cubicBezTo>
                    <a:pt x="32184" y="53844"/>
                    <a:pt x="53844" y="32184"/>
                    <a:pt x="80460" y="32184"/>
                  </a:cubicBezTo>
                  <a:lnTo>
                    <a:pt x="273565" y="32184"/>
                  </a:lnTo>
                  <a:cubicBezTo>
                    <a:pt x="300181" y="32184"/>
                    <a:pt x="321841" y="53844"/>
                    <a:pt x="321841" y="80460"/>
                  </a:cubicBezTo>
                  <a:lnTo>
                    <a:pt x="321841" y="337933"/>
                  </a:lnTo>
                  <a:close/>
                </a:path>
              </a:pathLst>
            </a:custGeom>
            <a:solidFill>
              <a:schemeClr val="accent1"/>
            </a:solidFill>
            <a:ln w="160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4389EA12-7EA0-1540-859E-FD6DF1DC483E}"/>
                </a:ext>
              </a:extLst>
            </p:cNvPr>
            <p:cNvSpPr/>
            <p:nvPr/>
          </p:nvSpPr>
          <p:spPr>
            <a:xfrm>
              <a:off x="2999521" y="4011707"/>
              <a:ext cx="32184" cy="177012"/>
            </a:xfrm>
            <a:custGeom>
              <a:avLst/>
              <a:gdLst>
                <a:gd name="connsiteX0" fmla="*/ 0 w 32184"/>
                <a:gd name="connsiteY0" fmla="*/ 0 h 177012"/>
                <a:gd name="connsiteX1" fmla="*/ 32184 w 32184"/>
                <a:gd name="connsiteY1" fmla="*/ 0 h 177012"/>
                <a:gd name="connsiteX2" fmla="*/ 32184 w 32184"/>
                <a:gd name="connsiteY2" fmla="*/ 177012 h 177012"/>
                <a:gd name="connsiteX3" fmla="*/ 0 w 32184"/>
                <a:gd name="connsiteY3" fmla="*/ 177012 h 177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184" h="177012">
                  <a:moveTo>
                    <a:pt x="0" y="0"/>
                  </a:moveTo>
                  <a:lnTo>
                    <a:pt x="32184" y="0"/>
                  </a:lnTo>
                  <a:lnTo>
                    <a:pt x="32184" y="177012"/>
                  </a:lnTo>
                  <a:lnTo>
                    <a:pt x="0" y="177012"/>
                  </a:lnTo>
                  <a:close/>
                </a:path>
              </a:pathLst>
            </a:custGeom>
            <a:solidFill>
              <a:schemeClr val="bg2"/>
            </a:solidFill>
            <a:ln w="160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109">
            <a:extLst>
              <a:ext uri="{FF2B5EF4-FFF2-40B4-BE49-F238E27FC236}">
                <a16:creationId xmlns:a16="http://schemas.microsoft.com/office/drawing/2014/main" id="{8A24186E-BD0C-9449-9DA0-40BD8047A70C}"/>
              </a:ext>
            </a:extLst>
          </p:cNvPr>
          <p:cNvGrpSpPr/>
          <p:nvPr/>
        </p:nvGrpSpPr>
        <p:grpSpPr>
          <a:xfrm>
            <a:off x="4525212" y="3792271"/>
            <a:ext cx="895888" cy="895888"/>
            <a:chOff x="4457475" y="3673732"/>
            <a:chExt cx="1028553" cy="1028553"/>
          </a:xfrm>
        </p:grpSpPr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E527F778-30F8-BB4B-80ED-EDD3C2C9497A}"/>
                </a:ext>
              </a:extLst>
            </p:cNvPr>
            <p:cNvSpPr/>
            <p:nvPr/>
          </p:nvSpPr>
          <p:spPr>
            <a:xfrm>
              <a:off x="4939609" y="3979083"/>
              <a:ext cx="96426" cy="80355"/>
            </a:xfrm>
            <a:custGeom>
              <a:avLst/>
              <a:gdLst>
                <a:gd name="connsiteX0" fmla="*/ 0 w 96426"/>
                <a:gd name="connsiteY0" fmla="*/ 0 h 80355"/>
                <a:gd name="connsiteX1" fmla="*/ 48213 w 96426"/>
                <a:gd name="connsiteY1" fmla="*/ 80356 h 80355"/>
                <a:gd name="connsiteX2" fmla="*/ 96427 w 96426"/>
                <a:gd name="connsiteY2" fmla="*/ 0 h 80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426" h="80355">
                  <a:moveTo>
                    <a:pt x="0" y="0"/>
                  </a:moveTo>
                  <a:lnTo>
                    <a:pt x="48213" y="80356"/>
                  </a:lnTo>
                  <a:lnTo>
                    <a:pt x="96427" y="0"/>
                  </a:lnTo>
                  <a:close/>
                </a:path>
              </a:pathLst>
            </a:custGeom>
            <a:solidFill>
              <a:schemeClr val="bg2"/>
            </a:solidFill>
            <a:ln w="15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 112">
              <a:extLst>
                <a:ext uri="{FF2B5EF4-FFF2-40B4-BE49-F238E27FC236}">
                  <a16:creationId xmlns:a16="http://schemas.microsoft.com/office/drawing/2014/main" id="{472D5484-D90A-EF46-8B5E-5AC1E2EF2732}"/>
                </a:ext>
              </a:extLst>
            </p:cNvPr>
            <p:cNvSpPr/>
            <p:nvPr/>
          </p:nvSpPr>
          <p:spPr>
            <a:xfrm>
              <a:off x="4923538" y="3770158"/>
              <a:ext cx="128569" cy="128569"/>
            </a:xfrm>
            <a:custGeom>
              <a:avLst/>
              <a:gdLst>
                <a:gd name="connsiteX0" fmla="*/ 64285 w 128569"/>
                <a:gd name="connsiteY0" fmla="*/ 0 h 128569"/>
                <a:gd name="connsiteX1" fmla="*/ 0 w 128569"/>
                <a:gd name="connsiteY1" fmla="*/ 64285 h 128569"/>
                <a:gd name="connsiteX2" fmla="*/ 64285 w 128569"/>
                <a:gd name="connsiteY2" fmla="*/ 128569 h 128569"/>
                <a:gd name="connsiteX3" fmla="*/ 128569 w 128569"/>
                <a:gd name="connsiteY3" fmla="*/ 64285 h 128569"/>
                <a:gd name="connsiteX4" fmla="*/ 64285 w 128569"/>
                <a:gd name="connsiteY4" fmla="*/ 0 h 12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569" h="128569">
                  <a:moveTo>
                    <a:pt x="64285" y="0"/>
                  </a:moveTo>
                  <a:cubicBezTo>
                    <a:pt x="28782" y="0"/>
                    <a:pt x="0" y="28781"/>
                    <a:pt x="0" y="64285"/>
                  </a:cubicBezTo>
                  <a:cubicBezTo>
                    <a:pt x="0" y="99787"/>
                    <a:pt x="28782" y="128569"/>
                    <a:pt x="64285" y="128569"/>
                  </a:cubicBezTo>
                  <a:cubicBezTo>
                    <a:pt x="99787" y="128569"/>
                    <a:pt x="128569" y="99787"/>
                    <a:pt x="128569" y="64285"/>
                  </a:cubicBezTo>
                  <a:cubicBezTo>
                    <a:pt x="128569" y="28781"/>
                    <a:pt x="99787" y="0"/>
                    <a:pt x="64285" y="0"/>
                  </a:cubicBezTo>
                  <a:close/>
                </a:path>
              </a:pathLst>
            </a:custGeom>
            <a:solidFill>
              <a:schemeClr val="bg2"/>
            </a:solidFill>
            <a:ln w="15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A8EE98BC-668D-514F-A1ED-92BB39CEC7D6}"/>
                </a:ext>
              </a:extLst>
            </p:cNvPr>
            <p:cNvSpPr/>
            <p:nvPr/>
          </p:nvSpPr>
          <p:spPr>
            <a:xfrm>
              <a:off x="4827111" y="3754087"/>
              <a:ext cx="241067" cy="160711"/>
            </a:xfrm>
            <a:custGeom>
              <a:avLst/>
              <a:gdLst>
                <a:gd name="connsiteX0" fmla="*/ 160711 w 241067"/>
                <a:gd name="connsiteY0" fmla="*/ 0 h 160711"/>
                <a:gd name="connsiteX1" fmla="*/ 86913 w 241067"/>
                <a:gd name="connsiteY1" fmla="*/ 48696 h 160711"/>
                <a:gd name="connsiteX2" fmla="*/ 0 w 241067"/>
                <a:gd name="connsiteY2" fmla="*/ 144640 h 160711"/>
                <a:gd name="connsiteX3" fmla="*/ 16071 w 241067"/>
                <a:gd name="connsiteY3" fmla="*/ 160711 h 160711"/>
                <a:gd name="connsiteX4" fmla="*/ 64285 w 241067"/>
                <a:gd name="connsiteY4" fmla="*/ 160711 h 160711"/>
                <a:gd name="connsiteX5" fmla="*/ 80356 w 241067"/>
                <a:gd name="connsiteY5" fmla="*/ 144817 h 160711"/>
                <a:gd name="connsiteX6" fmla="*/ 88102 w 241067"/>
                <a:gd name="connsiteY6" fmla="*/ 114234 h 160711"/>
                <a:gd name="connsiteX7" fmla="*/ 160711 w 241067"/>
                <a:gd name="connsiteY7" fmla="*/ 160711 h 160711"/>
                <a:gd name="connsiteX8" fmla="*/ 241067 w 241067"/>
                <a:gd name="connsiteY8" fmla="*/ 80356 h 160711"/>
                <a:gd name="connsiteX9" fmla="*/ 160711 w 241067"/>
                <a:gd name="connsiteY9" fmla="*/ 0 h 160711"/>
                <a:gd name="connsiteX10" fmla="*/ 50222 w 241067"/>
                <a:gd name="connsiteY10" fmla="*/ 128569 h 160711"/>
                <a:gd name="connsiteX11" fmla="*/ 34183 w 241067"/>
                <a:gd name="connsiteY11" fmla="*/ 128569 h 160711"/>
                <a:gd name="connsiteX12" fmla="*/ 63754 w 241067"/>
                <a:gd name="connsiteY12" fmla="*/ 89291 h 160711"/>
                <a:gd name="connsiteX13" fmla="*/ 50222 w 241067"/>
                <a:gd name="connsiteY13" fmla="*/ 128569 h 160711"/>
                <a:gd name="connsiteX14" fmla="*/ 160711 w 241067"/>
                <a:gd name="connsiteY14" fmla="*/ 128569 h 160711"/>
                <a:gd name="connsiteX15" fmla="*/ 112498 w 241067"/>
                <a:gd name="connsiteY15" fmla="*/ 80356 h 160711"/>
                <a:gd name="connsiteX16" fmla="*/ 160711 w 241067"/>
                <a:gd name="connsiteY16" fmla="*/ 32142 h 160711"/>
                <a:gd name="connsiteX17" fmla="*/ 208925 w 241067"/>
                <a:gd name="connsiteY17" fmla="*/ 80356 h 160711"/>
                <a:gd name="connsiteX18" fmla="*/ 160711 w 241067"/>
                <a:gd name="connsiteY18" fmla="*/ 128569 h 160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067" h="160711">
                  <a:moveTo>
                    <a:pt x="160711" y="0"/>
                  </a:moveTo>
                  <a:cubicBezTo>
                    <a:pt x="127653" y="0"/>
                    <a:pt x="99223" y="20089"/>
                    <a:pt x="86913" y="48696"/>
                  </a:cubicBezTo>
                  <a:cubicBezTo>
                    <a:pt x="38185" y="53485"/>
                    <a:pt x="0" y="94675"/>
                    <a:pt x="0" y="144640"/>
                  </a:cubicBezTo>
                  <a:cubicBezTo>
                    <a:pt x="0" y="153528"/>
                    <a:pt x="7184" y="160711"/>
                    <a:pt x="16071" y="160711"/>
                  </a:cubicBezTo>
                  <a:lnTo>
                    <a:pt x="64285" y="160711"/>
                  </a:lnTo>
                  <a:cubicBezTo>
                    <a:pt x="73027" y="160711"/>
                    <a:pt x="80163" y="153560"/>
                    <a:pt x="80356" y="144817"/>
                  </a:cubicBezTo>
                  <a:cubicBezTo>
                    <a:pt x="80356" y="144640"/>
                    <a:pt x="80757" y="133262"/>
                    <a:pt x="88102" y="114234"/>
                  </a:cubicBezTo>
                  <a:cubicBezTo>
                    <a:pt x="100927" y="141587"/>
                    <a:pt x="128553" y="160711"/>
                    <a:pt x="160711" y="160711"/>
                  </a:cubicBezTo>
                  <a:cubicBezTo>
                    <a:pt x="205020" y="160711"/>
                    <a:pt x="241067" y="124664"/>
                    <a:pt x="241067" y="80356"/>
                  </a:cubicBezTo>
                  <a:cubicBezTo>
                    <a:pt x="241067" y="36048"/>
                    <a:pt x="205020" y="0"/>
                    <a:pt x="160711" y="0"/>
                  </a:cubicBezTo>
                  <a:close/>
                  <a:moveTo>
                    <a:pt x="50222" y="128569"/>
                  </a:moveTo>
                  <a:lnTo>
                    <a:pt x="34183" y="128569"/>
                  </a:lnTo>
                  <a:cubicBezTo>
                    <a:pt x="38490" y="111919"/>
                    <a:pt x="49290" y="97857"/>
                    <a:pt x="63754" y="89291"/>
                  </a:cubicBezTo>
                  <a:cubicBezTo>
                    <a:pt x="56072" y="105636"/>
                    <a:pt x="52183" y="119023"/>
                    <a:pt x="50222" y="128569"/>
                  </a:cubicBezTo>
                  <a:close/>
                  <a:moveTo>
                    <a:pt x="160711" y="128569"/>
                  </a:moveTo>
                  <a:cubicBezTo>
                    <a:pt x="134130" y="128569"/>
                    <a:pt x="112498" y="106937"/>
                    <a:pt x="112498" y="80356"/>
                  </a:cubicBezTo>
                  <a:cubicBezTo>
                    <a:pt x="112498" y="53774"/>
                    <a:pt x="134130" y="32142"/>
                    <a:pt x="160711" y="32142"/>
                  </a:cubicBezTo>
                  <a:cubicBezTo>
                    <a:pt x="187293" y="32142"/>
                    <a:pt x="208925" y="53774"/>
                    <a:pt x="208925" y="80356"/>
                  </a:cubicBezTo>
                  <a:cubicBezTo>
                    <a:pt x="208925" y="106937"/>
                    <a:pt x="187293" y="128569"/>
                    <a:pt x="160711" y="128569"/>
                  </a:cubicBezTo>
                  <a:close/>
                </a:path>
              </a:pathLst>
            </a:custGeom>
            <a:solidFill>
              <a:schemeClr val="accent1"/>
            </a:solidFill>
            <a:ln w="15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 114">
              <a:extLst>
                <a:ext uri="{FF2B5EF4-FFF2-40B4-BE49-F238E27FC236}">
                  <a16:creationId xmlns:a16="http://schemas.microsoft.com/office/drawing/2014/main" id="{69A3CFB2-86B8-7447-AF27-8E1810B70B4D}"/>
                </a:ext>
              </a:extLst>
            </p:cNvPr>
            <p:cNvSpPr/>
            <p:nvPr/>
          </p:nvSpPr>
          <p:spPr>
            <a:xfrm>
              <a:off x="4827111" y="3946941"/>
              <a:ext cx="321440" cy="658916"/>
            </a:xfrm>
            <a:custGeom>
              <a:avLst/>
              <a:gdLst>
                <a:gd name="connsiteX0" fmla="*/ 320587 w 321440"/>
                <a:gd name="connsiteY0" fmla="*/ 442583 h 658916"/>
                <a:gd name="connsiteX1" fmla="*/ 297075 w 321440"/>
                <a:gd name="connsiteY1" fmla="*/ 337494 h 658916"/>
                <a:gd name="connsiteX2" fmla="*/ 305352 w 321440"/>
                <a:gd name="connsiteY2" fmla="*/ 337494 h 658916"/>
                <a:gd name="connsiteX3" fmla="*/ 321423 w 321440"/>
                <a:gd name="connsiteY3" fmla="*/ 321423 h 658916"/>
                <a:gd name="connsiteX4" fmla="*/ 321423 w 321440"/>
                <a:gd name="connsiteY4" fmla="*/ 80356 h 658916"/>
                <a:gd name="connsiteX5" fmla="*/ 247496 w 321440"/>
                <a:gd name="connsiteY5" fmla="*/ 0 h 658916"/>
                <a:gd name="connsiteX6" fmla="*/ 73927 w 321440"/>
                <a:gd name="connsiteY6" fmla="*/ 0 h 658916"/>
                <a:gd name="connsiteX7" fmla="*/ 0 w 321440"/>
                <a:gd name="connsiteY7" fmla="*/ 80356 h 658916"/>
                <a:gd name="connsiteX8" fmla="*/ 0 w 321440"/>
                <a:gd name="connsiteY8" fmla="*/ 321423 h 658916"/>
                <a:gd name="connsiteX9" fmla="*/ 16071 w 321440"/>
                <a:gd name="connsiteY9" fmla="*/ 337494 h 658916"/>
                <a:gd name="connsiteX10" fmla="*/ 27192 w 321440"/>
                <a:gd name="connsiteY10" fmla="*/ 337494 h 658916"/>
                <a:gd name="connsiteX11" fmla="*/ 5352 w 321440"/>
                <a:gd name="connsiteY11" fmla="*/ 442535 h 658916"/>
                <a:gd name="connsiteX12" fmla="*/ 11652 w 321440"/>
                <a:gd name="connsiteY12" fmla="*/ 470595 h 658916"/>
                <a:gd name="connsiteX13" fmla="*/ 35228 w 321440"/>
                <a:gd name="connsiteY13" fmla="*/ 482134 h 658916"/>
                <a:gd name="connsiteX14" fmla="*/ 64285 w 321440"/>
                <a:gd name="connsiteY14" fmla="*/ 482134 h 658916"/>
                <a:gd name="connsiteX15" fmla="*/ 64285 w 321440"/>
                <a:gd name="connsiteY15" fmla="*/ 602668 h 658916"/>
                <a:gd name="connsiteX16" fmla="*/ 120534 w 321440"/>
                <a:gd name="connsiteY16" fmla="*/ 658917 h 658916"/>
                <a:gd name="connsiteX17" fmla="*/ 160711 w 321440"/>
                <a:gd name="connsiteY17" fmla="*/ 641914 h 658916"/>
                <a:gd name="connsiteX18" fmla="*/ 200889 w 321440"/>
                <a:gd name="connsiteY18" fmla="*/ 658917 h 658916"/>
                <a:gd name="connsiteX19" fmla="*/ 257138 w 321440"/>
                <a:gd name="connsiteY19" fmla="*/ 602668 h 658916"/>
                <a:gd name="connsiteX20" fmla="*/ 257138 w 321440"/>
                <a:gd name="connsiteY20" fmla="*/ 482134 h 658916"/>
                <a:gd name="connsiteX21" fmla="*/ 290695 w 321440"/>
                <a:gd name="connsiteY21" fmla="*/ 482134 h 658916"/>
                <a:gd name="connsiteX22" fmla="*/ 314287 w 321440"/>
                <a:gd name="connsiteY22" fmla="*/ 470595 h 658916"/>
                <a:gd name="connsiteX23" fmla="*/ 320587 w 321440"/>
                <a:gd name="connsiteY23" fmla="*/ 442583 h 658916"/>
                <a:gd name="connsiteX24" fmla="*/ 275508 w 321440"/>
                <a:gd name="connsiteY24" fmla="*/ 241067 h 658916"/>
                <a:gd name="connsiteX25" fmla="*/ 289281 w 321440"/>
                <a:gd name="connsiteY25" fmla="*/ 241067 h 658916"/>
                <a:gd name="connsiteX26" fmla="*/ 289281 w 321440"/>
                <a:gd name="connsiteY26" fmla="*/ 302620 h 658916"/>
                <a:gd name="connsiteX27" fmla="*/ 275508 w 321440"/>
                <a:gd name="connsiteY27" fmla="*/ 241067 h 658916"/>
                <a:gd name="connsiteX28" fmla="*/ 32142 w 321440"/>
                <a:gd name="connsiteY28" fmla="*/ 305352 h 658916"/>
                <a:gd name="connsiteX29" fmla="*/ 32142 w 321440"/>
                <a:gd name="connsiteY29" fmla="*/ 241067 h 658916"/>
                <a:gd name="connsiteX30" fmla="*/ 47233 w 321440"/>
                <a:gd name="connsiteY30" fmla="*/ 241067 h 658916"/>
                <a:gd name="connsiteX31" fmla="*/ 33878 w 321440"/>
                <a:gd name="connsiteY31" fmla="*/ 305352 h 658916"/>
                <a:gd name="connsiteX32" fmla="*/ 32142 w 321440"/>
                <a:gd name="connsiteY32" fmla="*/ 305352 h 658916"/>
                <a:gd name="connsiteX33" fmla="*/ 120534 w 321440"/>
                <a:gd name="connsiteY33" fmla="*/ 626775 h 658916"/>
                <a:gd name="connsiteX34" fmla="*/ 96427 w 321440"/>
                <a:gd name="connsiteY34" fmla="*/ 602668 h 658916"/>
                <a:gd name="connsiteX35" fmla="*/ 96427 w 321440"/>
                <a:gd name="connsiteY35" fmla="*/ 482134 h 658916"/>
                <a:gd name="connsiteX36" fmla="*/ 144640 w 321440"/>
                <a:gd name="connsiteY36" fmla="*/ 482134 h 658916"/>
                <a:gd name="connsiteX37" fmla="*/ 144640 w 321440"/>
                <a:gd name="connsiteY37" fmla="*/ 602668 h 658916"/>
                <a:gd name="connsiteX38" fmla="*/ 120534 w 321440"/>
                <a:gd name="connsiteY38" fmla="*/ 626775 h 658916"/>
                <a:gd name="connsiteX39" fmla="*/ 224996 w 321440"/>
                <a:gd name="connsiteY39" fmla="*/ 602668 h 658916"/>
                <a:gd name="connsiteX40" fmla="*/ 200889 w 321440"/>
                <a:gd name="connsiteY40" fmla="*/ 626775 h 658916"/>
                <a:gd name="connsiteX41" fmla="*/ 176783 w 321440"/>
                <a:gd name="connsiteY41" fmla="*/ 602668 h 658916"/>
                <a:gd name="connsiteX42" fmla="*/ 176783 w 321440"/>
                <a:gd name="connsiteY42" fmla="*/ 482134 h 658916"/>
                <a:gd name="connsiteX43" fmla="*/ 224996 w 321440"/>
                <a:gd name="connsiteY43" fmla="*/ 482134 h 658916"/>
                <a:gd name="connsiteX44" fmla="*/ 224996 w 321440"/>
                <a:gd name="connsiteY44" fmla="*/ 602668 h 658916"/>
                <a:gd name="connsiteX45" fmla="*/ 36465 w 321440"/>
                <a:gd name="connsiteY45" fmla="*/ 449992 h 658916"/>
                <a:gd name="connsiteX46" fmla="*/ 36771 w 321440"/>
                <a:gd name="connsiteY46" fmla="*/ 449365 h 658916"/>
                <a:gd name="connsiteX47" fmla="*/ 96105 w 321440"/>
                <a:gd name="connsiteY47" fmla="*/ 163974 h 658916"/>
                <a:gd name="connsiteX48" fmla="*/ 64622 w 321440"/>
                <a:gd name="connsiteY48" fmla="*/ 157449 h 658916"/>
                <a:gd name="connsiteX49" fmla="*/ 53919 w 321440"/>
                <a:gd name="connsiteY49" fmla="*/ 208925 h 658916"/>
                <a:gd name="connsiteX50" fmla="*/ 32142 w 321440"/>
                <a:gd name="connsiteY50" fmla="*/ 208925 h 658916"/>
                <a:gd name="connsiteX51" fmla="*/ 32142 w 321440"/>
                <a:gd name="connsiteY51" fmla="*/ 80356 h 658916"/>
                <a:gd name="connsiteX52" fmla="*/ 73927 w 321440"/>
                <a:gd name="connsiteY52" fmla="*/ 32142 h 658916"/>
                <a:gd name="connsiteX53" fmla="*/ 247496 w 321440"/>
                <a:gd name="connsiteY53" fmla="*/ 32142 h 658916"/>
                <a:gd name="connsiteX54" fmla="*/ 289281 w 321440"/>
                <a:gd name="connsiteY54" fmla="*/ 80356 h 658916"/>
                <a:gd name="connsiteX55" fmla="*/ 289281 w 321440"/>
                <a:gd name="connsiteY55" fmla="*/ 208925 h 658916"/>
                <a:gd name="connsiteX56" fmla="*/ 268324 w 321440"/>
                <a:gd name="connsiteY56" fmla="*/ 208925 h 658916"/>
                <a:gd name="connsiteX57" fmla="*/ 256753 w 321440"/>
                <a:gd name="connsiteY57" fmla="*/ 157192 h 658916"/>
                <a:gd name="connsiteX58" fmla="*/ 225398 w 321440"/>
                <a:gd name="connsiteY58" fmla="*/ 164231 h 658916"/>
                <a:gd name="connsiteX59" fmla="*/ 289023 w 321440"/>
                <a:gd name="connsiteY59" fmla="*/ 449992 h 658916"/>
                <a:gd name="connsiteX60" fmla="*/ 36465 w 321440"/>
                <a:gd name="connsiteY60" fmla="*/ 449992 h 65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21440" h="658916">
                  <a:moveTo>
                    <a:pt x="320587" y="442583"/>
                  </a:moveTo>
                  <a:lnTo>
                    <a:pt x="297075" y="337494"/>
                  </a:lnTo>
                  <a:lnTo>
                    <a:pt x="305352" y="337494"/>
                  </a:lnTo>
                  <a:cubicBezTo>
                    <a:pt x="314239" y="337494"/>
                    <a:pt x="321423" y="330310"/>
                    <a:pt x="321423" y="321423"/>
                  </a:cubicBezTo>
                  <a:lnTo>
                    <a:pt x="321423" y="80356"/>
                  </a:lnTo>
                  <a:cubicBezTo>
                    <a:pt x="321423" y="36048"/>
                    <a:pt x="288268" y="0"/>
                    <a:pt x="247496" y="0"/>
                  </a:cubicBezTo>
                  <a:lnTo>
                    <a:pt x="73927" y="0"/>
                  </a:lnTo>
                  <a:cubicBezTo>
                    <a:pt x="33171" y="0"/>
                    <a:pt x="0" y="36048"/>
                    <a:pt x="0" y="80356"/>
                  </a:cubicBezTo>
                  <a:lnTo>
                    <a:pt x="0" y="321423"/>
                  </a:lnTo>
                  <a:cubicBezTo>
                    <a:pt x="0" y="330310"/>
                    <a:pt x="7184" y="337494"/>
                    <a:pt x="16071" y="337494"/>
                  </a:cubicBezTo>
                  <a:lnTo>
                    <a:pt x="27192" y="337494"/>
                  </a:lnTo>
                  <a:lnTo>
                    <a:pt x="5352" y="442535"/>
                  </a:lnTo>
                  <a:cubicBezTo>
                    <a:pt x="3070" y="452499"/>
                    <a:pt x="5368" y="462736"/>
                    <a:pt x="11652" y="470595"/>
                  </a:cubicBezTo>
                  <a:cubicBezTo>
                    <a:pt x="17501" y="477924"/>
                    <a:pt x="26100" y="482134"/>
                    <a:pt x="35228" y="482134"/>
                  </a:cubicBezTo>
                  <a:lnTo>
                    <a:pt x="64285" y="482134"/>
                  </a:lnTo>
                  <a:lnTo>
                    <a:pt x="64285" y="602668"/>
                  </a:lnTo>
                  <a:cubicBezTo>
                    <a:pt x="64285" y="633685"/>
                    <a:pt x="89516" y="658917"/>
                    <a:pt x="120534" y="658917"/>
                  </a:cubicBezTo>
                  <a:cubicBezTo>
                    <a:pt x="136283" y="658917"/>
                    <a:pt x="150490" y="652376"/>
                    <a:pt x="160711" y="641914"/>
                  </a:cubicBezTo>
                  <a:cubicBezTo>
                    <a:pt x="170933" y="652376"/>
                    <a:pt x="185140" y="658917"/>
                    <a:pt x="200889" y="658917"/>
                  </a:cubicBezTo>
                  <a:cubicBezTo>
                    <a:pt x="231907" y="658917"/>
                    <a:pt x="257138" y="633685"/>
                    <a:pt x="257138" y="602668"/>
                  </a:cubicBezTo>
                  <a:lnTo>
                    <a:pt x="257138" y="482134"/>
                  </a:lnTo>
                  <a:lnTo>
                    <a:pt x="290695" y="482134"/>
                  </a:lnTo>
                  <a:cubicBezTo>
                    <a:pt x="299823" y="482134"/>
                    <a:pt x="308437" y="477924"/>
                    <a:pt x="314287" y="470595"/>
                  </a:cubicBezTo>
                  <a:cubicBezTo>
                    <a:pt x="320555" y="462736"/>
                    <a:pt x="322853" y="452499"/>
                    <a:pt x="320587" y="442583"/>
                  </a:cubicBezTo>
                  <a:close/>
                  <a:moveTo>
                    <a:pt x="275508" y="241067"/>
                  </a:moveTo>
                  <a:lnTo>
                    <a:pt x="289281" y="241067"/>
                  </a:lnTo>
                  <a:lnTo>
                    <a:pt x="289281" y="302620"/>
                  </a:lnTo>
                  <a:lnTo>
                    <a:pt x="275508" y="241067"/>
                  </a:lnTo>
                  <a:close/>
                  <a:moveTo>
                    <a:pt x="32142" y="305352"/>
                  </a:moveTo>
                  <a:lnTo>
                    <a:pt x="32142" y="241067"/>
                  </a:lnTo>
                  <a:lnTo>
                    <a:pt x="47233" y="241067"/>
                  </a:lnTo>
                  <a:lnTo>
                    <a:pt x="33878" y="305352"/>
                  </a:lnTo>
                  <a:lnTo>
                    <a:pt x="32142" y="305352"/>
                  </a:lnTo>
                  <a:close/>
                  <a:moveTo>
                    <a:pt x="120534" y="626775"/>
                  </a:moveTo>
                  <a:cubicBezTo>
                    <a:pt x="107243" y="626775"/>
                    <a:pt x="96427" y="615959"/>
                    <a:pt x="96427" y="602668"/>
                  </a:cubicBezTo>
                  <a:lnTo>
                    <a:pt x="96427" y="482134"/>
                  </a:lnTo>
                  <a:lnTo>
                    <a:pt x="144640" y="482134"/>
                  </a:lnTo>
                  <a:lnTo>
                    <a:pt x="144640" y="602668"/>
                  </a:lnTo>
                  <a:cubicBezTo>
                    <a:pt x="144640" y="615959"/>
                    <a:pt x="133824" y="626775"/>
                    <a:pt x="120534" y="626775"/>
                  </a:cubicBezTo>
                  <a:close/>
                  <a:moveTo>
                    <a:pt x="224996" y="602668"/>
                  </a:moveTo>
                  <a:cubicBezTo>
                    <a:pt x="224996" y="615959"/>
                    <a:pt x="214180" y="626775"/>
                    <a:pt x="200889" y="626775"/>
                  </a:cubicBezTo>
                  <a:cubicBezTo>
                    <a:pt x="187598" y="626775"/>
                    <a:pt x="176783" y="615959"/>
                    <a:pt x="176783" y="602668"/>
                  </a:cubicBezTo>
                  <a:lnTo>
                    <a:pt x="176783" y="482134"/>
                  </a:lnTo>
                  <a:lnTo>
                    <a:pt x="224996" y="482134"/>
                  </a:lnTo>
                  <a:lnTo>
                    <a:pt x="224996" y="602668"/>
                  </a:lnTo>
                  <a:close/>
                  <a:moveTo>
                    <a:pt x="36465" y="449992"/>
                  </a:moveTo>
                  <a:cubicBezTo>
                    <a:pt x="36610" y="449912"/>
                    <a:pt x="36723" y="449719"/>
                    <a:pt x="36771" y="449365"/>
                  </a:cubicBezTo>
                  <a:lnTo>
                    <a:pt x="96105" y="163974"/>
                  </a:lnTo>
                  <a:lnTo>
                    <a:pt x="64622" y="157449"/>
                  </a:lnTo>
                  <a:lnTo>
                    <a:pt x="53919" y="208925"/>
                  </a:lnTo>
                  <a:lnTo>
                    <a:pt x="32142" y="208925"/>
                  </a:lnTo>
                  <a:lnTo>
                    <a:pt x="32142" y="80356"/>
                  </a:lnTo>
                  <a:cubicBezTo>
                    <a:pt x="32142" y="53774"/>
                    <a:pt x="50881" y="32142"/>
                    <a:pt x="73927" y="32142"/>
                  </a:cubicBezTo>
                  <a:lnTo>
                    <a:pt x="247496" y="32142"/>
                  </a:lnTo>
                  <a:cubicBezTo>
                    <a:pt x="270542" y="32142"/>
                    <a:pt x="289281" y="53774"/>
                    <a:pt x="289281" y="80356"/>
                  </a:cubicBezTo>
                  <a:lnTo>
                    <a:pt x="289281" y="208925"/>
                  </a:lnTo>
                  <a:lnTo>
                    <a:pt x="268324" y="208925"/>
                  </a:lnTo>
                  <a:lnTo>
                    <a:pt x="256753" y="157192"/>
                  </a:lnTo>
                  <a:lnTo>
                    <a:pt x="225398" y="164231"/>
                  </a:lnTo>
                  <a:lnTo>
                    <a:pt x="289023" y="449992"/>
                  </a:lnTo>
                  <a:lnTo>
                    <a:pt x="36465" y="449992"/>
                  </a:lnTo>
                  <a:close/>
                </a:path>
              </a:pathLst>
            </a:custGeom>
            <a:solidFill>
              <a:schemeClr val="accent1"/>
            </a:solidFill>
            <a:ln w="15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8" name="Graphic 116">
            <a:extLst>
              <a:ext uri="{FF2B5EF4-FFF2-40B4-BE49-F238E27FC236}">
                <a16:creationId xmlns:a16="http://schemas.microsoft.com/office/drawing/2014/main" id="{BF020C8F-6ADE-E34A-A2C1-7CFDDFFB6ED7}"/>
              </a:ext>
            </a:extLst>
          </p:cNvPr>
          <p:cNvGrpSpPr/>
          <p:nvPr/>
        </p:nvGrpSpPr>
        <p:grpSpPr>
          <a:xfrm>
            <a:off x="6519594" y="3844877"/>
            <a:ext cx="805481" cy="805481"/>
            <a:chOff x="6451858" y="3726339"/>
            <a:chExt cx="924759" cy="924759"/>
          </a:xfrm>
        </p:grpSpPr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198AEBE8-6BD0-FC46-870B-DA90BD00C50D}"/>
                </a:ext>
              </a:extLst>
            </p:cNvPr>
            <p:cNvSpPr/>
            <p:nvPr/>
          </p:nvSpPr>
          <p:spPr>
            <a:xfrm>
              <a:off x="6697497" y="3813035"/>
              <a:ext cx="433480" cy="765816"/>
            </a:xfrm>
            <a:custGeom>
              <a:avLst/>
              <a:gdLst>
                <a:gd name="connsiteX0" fmla="*/ 375683 w 433480"/>
                <a:gd name="connsiteY0" fmla="*/ 245639 h 765816"/>
                <a:gd name="connsiteX1" fmla="*/ 375683 w 433480"/>
                <a:gd name="connsiteY1" fmla="*/ 28899 h 765816"/>
                <a:gd name="connsiteX2" fmla="*/ 346785 w 433480"/>
                <a:gd name="connsiteY2" fmla="*/ 0 h 765816"/>
                <a:gd name="connsiteX3" fmla="*/ 86696 w 433480"/>
                <a:gd name="connsiteY3" fmla="*/ 0 h 765816"/>
                <a:gd name="connsiteX4" fmla="*/ 57797 w 433480"/>
                <a:gd name="connsiteY4" fmla="*/ 28899 h 765816"/>
                <a:gd name="connsiteX5" fmla="*/ 57797 w 433480"/>
                <a:gd name="connsiteY5" fmla="*/ 245639 h 765816"/>
                <a:gd name="connsiteX6" fmla="*/ 0 w 433480"/>
                <a:gd name="connsiteY6" fmla="*/ 303437 h 765816"/>
                <a:gd name="connsiteX7" fmla="*/ 0 w 433480"/>
                <a:gd name="connsiteY7" fmla="*/ 563525 h 765816"/>
                <a:gd name="connsiteX8" fmla="*/ 101146 w 433480"/>
                <a:gd name="connsiteY8" fmla="*/ 664671 h 765816"/>
                <a:gd name="connsiteX9" fmla="*/ 158943 w 433480"/>
                <a:gd name="connsiteY9" fmla="*/ 664671 h 765816"/>
                <a:gd name="connsiteX10" fmla="*/ 158943 w 433480"/>
                <a:gd name="connsiteY10" fmla="*/ 736917 h 765816"/>
                <a:gd name="connsiteX11" fmla="*/ 187842 w 433480"/>
                <a:gd name="connsiteY11" fmla="*/ 765816 h 765816"/>
                <a:gd name="connsiteX12" fmla="*/ 245639 w 433480"/>
                <a:gd name="connsiteY12" fmla="*/ 765816 h 765816"/>
                <a:gd name="connsiteX13" fmla="*/ 274538 w 433480"/>
                <a:gd name="connsiteY13" fmla="*/ 736917 h 765816"/>
                <a:gd name="connsiteX14" fmla="*/ 274538 w 433480"/>
                <a:gd name="connsiteY14" fmla="*/ 664671 h 765816"/>
                <a:gd name="connsiteX15" fmla="*/ 332335 w 433480"/>
                <a:gd name="connsiteY15" fmla="*/ 664671 h 765816"/>
                <a:gd name="connsiteX16" fmla="*/ 433481 w 433480"/>
                <a:gd name="connsiteY16" fmla="*/ 563525 h 765816"/>
                <a:gd name="connsiteX17" fmla="*/ 433481 w 433480"/>
                <a:gd name="connsiteY17" fmla="*/ 303437 h 765816"/>
                <a:gd name="connsiteX18" fmla="*/ 375683 w 433480"/>
                <a:gd name="connsiteY18" fmla="*/ 245639 h 765816"/>
                <a:gd name="connsiteX19" fmla="*/ 86696 w 433480"/>
                <a:gd name="connsiteY19" fmla="*/ 28899 h 765816"/>
                <a:gd name="connsiteX20" fmla="*/ 346785 w 433480"/>
                <a:gd name="connsiteY20" fmla="*/ 28899 h 765816"/>
                <a:gd name="connsiteX21" fmla="*/ 346785 w 433480"/>
                <a:gd name="connsiteY21" fmla="*/ 245639 h 765816"/>
                <a:gd name="connsiteX22" fmla="*/ 86696 w 433480"/>
                <a:gd name="connsiteY22" fmla="*/ 245639 h 765816"/>
                <a:gd name="connsiteX23" fmla="*/ 86696 w 433480"/>
                <a:gd name="connsiteY23" fmla="*/ 28899 h 765816"/>
                <a:gd name="connsiteX24" fmla="*/ 245639 w 433480"/>
                <a:gd name="connsiteY24" fmla="*/ 736917 h 765816"/>
                <a:gd name="connsiteX25" fmla="*/ 187842 w 433480"/>
                <a:gd name="connsiteY25" fmla="*/ 736917 h 765816"/>
                <a:gd name="connsiteX26" fmla="*/ 187842 w 433480"/>
                <a:gd name="connsiteY26" fmla="*/ 664671 h 765816"/>
                <a:gd name="connsiteX27" fmla="*/ 245639 w 433480"/>
                <a:gd name="connsiteY27" fmla="*/ 664671 h 765816"/>
                <a:gd name="connsiteX28" fmla="*/ 245639 w 433480"/>
                <a:gd name="connsiteY28" fmla="*/ 736917 h 765816"/>
                <a:gd name="connsiteX29" fmla="*/ 404582 w 433480"/>
                <a:gd name="connsiteY29" fmla="*/ 563525 h 765816"/>
                <a:gd name="connsiteX30" fmla="*/ 332335 w 433480"/>
                <a:gd name="connsiteY30" fmla="*/ 635772 h 765816"/>
                <a:gd name="connsiteX31" fmla="*/ 101146 w 433480"/>
                <a:gd name="connsiteY31" fmla="*/ 635772 h 765816"/>
                <a:gd name="connsiteX32" fmla="*/ 28899 w 433480"/>
                <a:gd name="connsiteY32" fmla="*/ 563525 h 765816"/>
                <a:gd name="connsiteX33" fmla="*/ 28899 w 433480"/>
                <a:gd name="connsiteY33" fmla="*/ 303437 h 765816"/>
                <a:gd name="connsiteX34" fmla="*/ 57797 w 433480"/>
                <a:gd name="connsiteY34" fmla="*/ 274538 h 765816"/>
                <a:gd name="connsiteX35" fmla="*/ 375683 w 433480"/>
                <a:gd name="connsiteY35" fmla="*/ 274538 h 765816"/>
                <a:gd name="connsiteX36" fmla="*/ 404582 w 433480"/>
                <a:gd name="connsiteY36" fmla="*/ 303437 h 765816"/>
                <a:gd name="connsiteX37" fmla="*/ 404582 w 433480"/>
                <a:gd name="connsiteY37" fmla="*/ 563525 h 76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33480" h="765816">
                  <a:moveTo>
                    <a:pt x="375683" y="245639"/>
                  </a:moveTo>
                  <a:lnTo>
                    <a:pt x="375683" y="28899"/>
                  </a:lnTo>
                  <a:cubicBezTo>
                    <a:pt x="375683" y="13004"/>
                    <a:pt x="362679" y="0"/>
                    <a:pt x="346785" y="0"/>
                  </a:cubicBezTo>
                  <a:lnTo>
                    <a:pt x="86696" y="0"/>
                  </a:lnTo>
                  <a:cubicBezTo>
                    <a:pt x="70802" y="0"/>
                    <a:pt x="57797" y="13004"/>
                    <a:pt x="57797" y="28899"/>
                  </a:cubicBezTo>
                  <a:lnTo>
                    <a:pt x="57797" y="245639"/>
                  </a:lnTo>
                  <a:cubicBezTo>
                    <a:pt x="26009" y="245639"/>
                    <a:pt x="0" y="271648"/>
                    <a:pt x="0" y="303437"/>
                  </a:cubicBezTo>
                  <a:lnTo>
                    <a:pt x="0" y="563525"/>
                  </a:lnTo>
                  <a:cubicBezTo>
                    <a:pt x="0" y="619878"/>
                    <a:pt x="44793" y="664671"/>
                    <a:pt x="101146" y="664671"/>
                  </a:cubicBezTo>
                  <a:lnTo>
                    <a:pt x="158943" y="664671"/>
                  </a:lnTo>
                  <a:lnTo>
                    <a:pt x="158943" y="736917"/>
                  </a:lnTo>
                  <a:cubicBezTo>
                    <a:pt x="158943" y="752812"/>
                    <a:pt x="171947" y="765816"/>
                    <a:pt x="187842" y="765816"/>
                  </a:cubicBezTo>
                  <a:lnTo>
                    <a:pt x="245639" y="765816"/>
                  </a:lnTo>
                  <a:cubicBezTo>
                    <a:pt x="261533" y="765816"/>
                    <a:pt x="274538" y="752812"/>
                    <a:pt x="274538" y="736917"/>
                  </a:cubicBezTo>
                  <a:lnTo>
                    <a:pt x="274538" y="664671"/>
                  </a:lnTo>
                  <a:lnTo>
                    <a:pt x="332335" y="664671"/>
                  </a:lnTo>
                  <a:cubicBezTo>
                    <a:pt x="388688" y="664671"/>
                    <a:pt x="433481" y="619878"/>
                    <a:pt x="433481" y="563525"/>
                  </a:cubicBezTo>
                  <a:lnTo>
                    <a:pt x="433481" y="303437"/>
                  </a:lnTo>
                  <a:cubicBezTo>
                    <a:pt x="433481" y="271648"/>
                    <a:pt x="407472" y="245639"/>
                    <a:pt x="375683" y="245639"/>
                  </a:cubicBezTo>
                  <a:close/>
                  <a:moveTo>
                    <a:pt x="86696" y="28899"/>
                  </a:moveTo>
                  <a:lnTo>
                    <a:pt x="346785" y="28899"/>
                  </a:lnTo>
                  <a:lnTo>
                    <a:pt x="346785" y="245639"/>
                  </a:lnTo>
                  <a:lnTo>
                    <a:pt x="86696" y="245639"/>
                  </a:lnTo>
                  <a:lnTo>
                    <a:pt x="86696" y="28899"/>
                  </a:lnTo>
                  <a:close/>
                  <a:moveTo>
                    <a:pt x="245639" y="736917"/>
                  </a:moveTo>
                  <a:lnTo>
                    <a:pt x="187842" y="736917"/>
                  </a:lnTo>
                  <a:lnTo>
                    <a:pt x="187842" y="664671"/>
                  </a:lnTo>
                  <a:lnTo>
                    <a:pt x="245639" y="664671"/>
                  </a:lnTo>
                  <a:lnTo>
                    <a:pt x="245639" y="736917"/>
                  </a:lnTo>
                  <a:close/>
                  <a:moveTo>
                    <a:pt x="404582" y="563525"/>
                  </a:moveTo>
                  <a:cubicBezTo>
                    <a:pt x="404582" y="603983"/>
                    <a:pt x="372793" y="635772"/>
                    <a:pt x="332335" y="635772"/>
                  </a:cubicBezTo>
                  <a:lnTo>
                    <a:pt x="101146" y="635772"/>
                  </a:lnTo>
                  <a:cubicBezTo>
                    <a:pt x="60687" y="635772"/>
                    <a:pt x="28899" y="603983"/>
                    <a:pt x="28899" y="563525"/>
                  </a:cubicBezTo>
                  <a:lnTo>
                    <a:pt x="28899" y="303437"/>
                  </a:lnTo>
                  <a:cubicBezTo>
                    <a:pt x="28899" y="287542"/>
                    <a:pt x="41903" y="274538"/>
                    <a:pt x="57797" y="274538"/>
                  </a:cubicBezTo>
                  <a:lnTo>
                    <a:pt x="375683" y="274538"/>
                  </a:lnTo>
                  <a:cubicBezTo>
                    <a:pt x="391578" y="274538"/>
                    <a:pt x="404582" y="287542"/>
                    <a:pt x="404582" y="303437"/>
                  </a:cubicBezTo>
                  <a:lnTo>
                    <a:pt x="404582" y="563525"/>
                  </a:lnTo>
                  <a:close/>
                </a:path>
              </a:pathLst>
            </a:custGeom>
            <a:solidFill>
              <a:schemeClr val="accent1"/>
            </a:solidFill>
            <a:ln w="144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2F04C14A-480B-8B4F-B1E0-08DAA8E685B5}"/>
                </a:ext>
              </a:extLst>
            </p:cNvPr>
            <p:cNvSpPr/>
            <p:nvPr/>
          </p:nvSpPr>
          <p:spPr>
            <a:xfrm>
              <a:off x="6813091" y="3943079"/>
              <a:ext cx="72246" cy="43348"/>
            </a:xfrm>
            <a:custGeom>
              <a:avLst/>
              <a:gdLst>
                <a:gd name="connsiteX0" fmla="*/ 0 w 72246"/>
                <a:gd name="connsiteY0" fmla="*/ 0 h 43348"/>
                <a:gd name="connsiteX1" fmla="*/ 72247 w 72246"/>
                <a:gd name="connsiteY1" fmla="*/ 0 h 43348"/>
                <a:gd name="connsiteX2" fmla="*/ 72247 w 72246"/>
                <a:gd name="connsiteY2" fmla="*/ 43348 h 43348"/>
                <a:gd name="connsiteX3" fmla="*/ 0 w 72246"/>
                <a:gd name="connsiteY3" fmla="*/ 43348 h 43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246" h="43348">
                  <a:moveTo>
                    <a:pt x="0" y="0"/>
                  </a:moveTo>
                  <a:lnTo>
                    <a:pt x="72247" y="0"/>
                  </a:lnTo>
                  <a:lnTo>
                    <a:pt x="72247" y="43348"/>
                  </a:lnTo>
                  <a:lnTo>
                    <a:pt x="0" y="43348"/>
                  </a:lnTo>
                  <a:close/>
                </a:path>
              </a:pathLst>
            </a:custGeom>
            <a:solidFill>
              <a:schemeClr val="bg2"/>
            </a:solidFill>
            <a:ln w="144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5BCD362C-B2AA-9841-ABF0-93145E812ADC}"/>
                </a:ext>
              </a:extLst>
            </p:cNvPr>
            <p:cNvSpPr/>
            <p:nvPr/>
          </p:nvSpPr>
          <p:spPr>
            <a:xfrm>
              <a:off x="6943136" y="3943079"/>
              <a:ext cx="72246" cy="43348"/>
            </a:xfrm>
            <a:custGeom>
              <a:avLst/>
              <a:gdLst>
                <a:gd name="connsiteX0" fmla="*/ 0 w 72246"/>
                <a:gd name="connsiteY0" fmla="*/ 0 h 43348"/>
                <a:gd name="connsiteX1" fmla="*/ 72247 w 72246"/>
                <a:gd name="connsiteY1" fmla="*/ 0 h 43348"/>
                <a:gd name="connsiteX2" fmla="*/ 72247 w 72246"/>
                <a:gd name="connsiteY2" fmla="*/ 43348 h 43348"/>
                <a:gd name="connsiteX3" fmla="*/ 0 w 72246"/>
                <a:gd name="connsiteY3" fmla="*/ 43348 h 43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246" h="43348">
                  <a:moveTo>
                    <a:pt x="0" y="0"/>
                  </a:moveTo>
                  <a:lnTo>
                    <a:pt x="72247" y="0"/>
                  </a:lnTo>
                  <a:lnTo>
                    <a:pt x="72247" y="43348"/>
                  </a:lnTo>
                  <a:lnTo>
                    <a:pt x="0" y="43348"/>
                  </a:lnTo>
                  <a:close/>
                </a:path>
              </a:pathLst>
            </a:custGeom>
            <a:solidFill>
              <a:schemeClr val="bg2"/>
            </a:solidFill>
            <a:ln w="144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D2C0B43C-6C08-4444-9329-B45CE121CE40}"/>
                </a:ext>
              </a:extLst>
            </p:cNvPr>
            <p:cNvSpPr/>
            <p:nvPr/>
          </p:nvSpPr>
          <p:spPr>
            <a:xfrm>
              <a:off x="6856440" y="4130921"/>
              <a:ext cx="115594" cy="115594"/>
            </a:xfrm>
            <a:custGeom>
              <a:avLst/>
              <a:gdLst>
                <a:gd name="connsiteX0" fmla="*/ 57797 w 115594"/>
                <a:gd name="connsiteY0" fmla="*/ 0 h 115594"/>
                <a:gd name="connsiteX1" fmla="*/ 0 w 115594"/>
                <a:gd name="connsiteY1" fmla="*/ 57797 h 115594"/>
                <a:gd name="connsiteX2" fmla="*/ 57797 w 115594"/>
                <a:gd name="connsiteY2" fmla="*/ 115595 h 115594"/>
                <a:gd name="connsiteX3" fmla="*/ 115595 w 115594"/>
                <a:gd name="connsiteY3" fmla="*/ 57797 h 115594"/>
                <a:gd name="connsiteX4" fmla="*/ 57797 w 115594"/>
                <a:gd name="connsiteY4" fmla="*/ 0 h 115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94" h="115594">
                  <a:moveTo>
                    <a:pt x="57797" y="0"/>
                  </a:moveTo>
                  <a:cubicBezTo>
                    <a:pt x="25877" y="0"/>
                    <a:pt x="0" y="25877"/>
                    <a:pt x="0" y="57797"/>
                  </a:cubicBezTo>
                  <a:cubicBezTo>
                    <a:pt x="0" y="89718"/>
                    <a:pt x="25877" y="115595"/>
                    <a:pt x="57797" y="115595"/>
                  </a:cubicBezTo>
                  <a:cubicBezTo>
                    <a:pt x="89718" y="115595"/>
                    <a:pt x="115595" y="89718"/>
                    <a:pt x="115595" y="57797"/>
                  </a:cubicBezTo>
                  <a:cubicBezTo>
                    <a:pt x="115595" y="25877"/>
                    <a:pt x="89718" y="0"/>
                    <a:pt x="57797" y="0"/>
                  </a:cubicBezTo>
                  <a:close/>
                </a:path>
              </a:pathLst>
            </a:custGeom>
            <a:solidFill>
              <a:schemeClr val="bg2"/>
            </a:solidFill>
            <a:ln w="144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aphic 123">
            <a:extLst>
              <a:ext uri="{FF2B5EF4-FFF2-40B4-BE49-F238E27FC236}">
                <a16:creationId xmlns:a16="http://schemas.microsoft.com/office/drawing/2014/main" id="{F6CB335D-172F-3C43-B136-C3C94E3B63F0}"/>
              </a:ext>
            </a:extLst>
          </p:cNvPr>
          <p:cNvGrpSpPr/>
          <p:nvPr/>
        </p:nvGrpSpPr>
        <p:grpSpPr>
          <a:xfrm>
            <a:off x="8608643" y="3852632"/>
            <a:ext cx="791971" cy="791971"/>
            <a:chOff x="8540907" y="3734094"/>
            <a:chExt cx="909248" cy="909248"/>
          </a:xfrm>
        </p:grpSpPr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74FD791C-E1B8-B74B-8558-42CB1338E700}"/>
                </a:ext>
              </a:extLst>
            </p:cNvPr>
            <p:cNvSpPr/>
            <p:nvPr/>
          </p:nvSpPr>
          <p:spPr>
            <a:xfrm>
              <a:off x="8867668" y="4060855"/>
              <a:ext cx="255726" cy="255726"/>
            </a:xfrm>
            <a:custGeom>
              <a:avLst/>
              <a:gdLst>
                <a:gd name="connsiteX0" fmla="*/ 127863 w 255726"/>
                <a:gd name="connsiteY0" fmla="*/ 0 h 255726"/>
                <a:gd name="connsiteX1" fmla="*/ 0 w 255726"/>
                <a:gd name="connsiteY1" fmla="*/ 127863 h 255726"/>
                <a:gd name="connsiteX2" fmla="*/ 127863 w 255726"/>
                <a:gd name="connsiteY2" fmla="*/ 255726 h 255726"/>
                <a:gd name="connsiteX3" fmla="*/ 255726 w 255726"/>
                <a:gd name="connsiteY3" fmla="*/ 127863 h 255726"/>
                <a:gd name="connsiteX4" fmla="*/ 127863 w 255726"/>
                <a:gd name="connsiteY4" fmla="*/ 0 h 255726"/>
                <a:gd name="connsiteX5" fmla="*/ 127863 w 255726"/>
                <a:gd name="connsiteY5" fmla="*/ 184691 h 255726"/>
                <a:gd name="connsiteX6" fmla="*/ 71035 w 255726"/>
                <a:gd name="connsiteY6" fmla="*/ 127863 h 255726"/>
                <a:gd name="connsiteX7" fmla="*/ 127863 w 255726"/>
                <a:gd name="connsiteY7" fmla="*/ 71035 h 255726"/>
                <a:gd name="connsiteX8" fmla="*/ 184691 w 255726"/>
                <a:gd name="connsiteY8" fmla="*/ 127863 h 255726"/>
                <a:gd name="connsiteX9" fmla="*/ 127863 w 255726"/>
                <a:gd name="connsiteY9" fmla="*/ 184691 h 25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5726" h="255726">
                  <a:moveTo>
                    <a:pt x="127863" y="0"/>
                  </a:moveTo>
                  <a:cubicBezTo>
                    <a:pt x="57240" y="0"/>
                    <a:pt x="0" y="57240"/>
                    <a:pt x="0" y="127863"/>
                  </a:cubicBezTo>
                  <a:cubicBezTo>
                    <a:pt x="0" y="198486"/>
                    <a:pt x="57240" y="255726"/>
                    <a:pt x="127863" y="255726"/>
                  </a:cubicBezTo>
                  <a:cubicBezTo>
                    <a:pt x="198486" y="255726"/>
                    <a:pt x="255726" y="198486"/>
                    <a:pt x="255726" y="127863"/>
                  </a:cubicBezTo>
                  <a:cubicBezTo>
                    <a:pt x="255726" y="57240"/>
                    <a:pt x="198486" y="0"/>
                    <a:pt x="127863" y="0"/>
                  </a:cubicBezTo>
                  <a:close/>
                  <a:moveTo>
                    <a:pt x="127863" y="184691"/>
                  </a:moveTo>
                  <a:cubicBezTo>
                    <a:pt x="96480" y="184691"/>
                    <a:pt x="71035" y="159246"/>
                    <a:pt x="71035" y="127863"/>
                  </a:cubicBezTo>
                  <a:cubicBezTo>
                    <a:pt x="71035" y="96480"/>
                    <a:pt x="96480" y="71035"/>
                    <a:pt x="127863" y="71035"/>
                  </a:cubicBezTo>
                  <a:cubicBezTo>
                    <a:pt x="159246" y="71035"/>
                    <a:pt x="184691" y="96480"/>
                    <a:pt x="184691" y="127863"/>
                  </a:cubicBezTo>
                  <a:cubicBezTo>
                    <a:pt x="184691" y="159246"/>
                    <a:pt x="159246" y="184691"/>
                    <a:pt x="127863" y="184691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87F0E1A3-BDFD-6E43-B7CA-A8FE072DB9F3}"/>
                </a:ext>
              </a:extLst>
            </p:cNvPr>
            <p:cNvSpPr/>
            <p:nvPr/>
          </p:nvSpPr>
          <p:spPr>
            <a:xfrm>
              <a:off x="8640356" y="3833543"/>
              <a:ext cx="710350" cy="710350"/>
            </a:xfrm>
            <a:custGeom>
              <a:avLst/>
              <a:gdLst>
                <a:gd name="connsiteX0" fmla="*/ 355175 w 710350"/>
                <a:gd name="connsiteY0" fmla="*/ 0 h 710350"/>
                <a:gd name="connsiteX1" fmla="*/ 0 w 710350"/>
                <a:gd name="connsiteY1" fmla="*/ 355175 h 710350"/>
                <a:gd name="connsiteX2" fmla="*/ 355175 w 710350"/>
                <a:gd name="connsiteY2" fmla="*/ 710350 h 710350"/>
                <a:gd name="connsiteX3" fmla="*/ 710350 w 710350"/>
                <a:gd name="connsiteY3" fmla="*/ 355175 h 710350"/>
                <a:gd name="connsiteX4" fmla="*/ 355175 w 710350"/>
                <a:gd name="connsiteY4" fmla="*/ 0 h 710350"/>
                <a:gd name="connsiteX5" fmla="*/ 355175 w 710350"/>
                <a:gd name="connsiteY5" fmla="*/ 625108 h 710350"/>
                <a:gd name="connsiteX6" fmla="*/ 85242 w 710350"/>
                <a:gd name="connsiteY6" fmla="*/ 355175 h 710350"/>
                <a:gd name="connsiteX7" fmla="*/ 355175 w 710350"/>
                <a:gd name="connsiteY7" fmla="*/ 85242 h 710350"/>
                <a:gd name="connsiteX8" fmla="*/ 625108 w 710350"/>
                <a:gd name="connsiteY8" fmla="*/ 355175 h 710350"/>
                <a:gd name="connsiteX9" fmla="*/ 355175 w 710350"/>
                <a:gd name="connsiteY9" fmla="*/ 625108 h 7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0350" h="710350">
                  <a:moveTo>
                    <a:pt x="355175" y="0"/>
                  </a:moveTo>
                  <a:cubicBezTo>
                    <a:pt x="159019" y="0"/>
                    <a:pt x="0" y="159019"/>
                    <a:pt x="0" y="355175"/>
                  </a:cubicBezTo>
                  <a:cubicBezTo>
                    <a:pt x="0" y="551331"/>
                    <a:pt x="159019" y="710350"/>
                    <a:pt x="355175" y="710350"/>
                  </a:cubicBezTo>
                  <a:cubicBezTo>
                    <a:pt x="551331" y="710350"/>
                    <a:pt x="710350" y="551331"/>
                    <a:pt x="710350" y="355175"/>
                  </a:cubicBezTo>
                  <a:cubicBezTo>
                    <a:pt x="710350" y="159019"/>
                    <a:pt x="551331" y="0"/>
                    <a:pt x="355175" y="0"/>
                  </a:cubicBezTo>
                  <a:close/>
                  <a:moveTo>
                    <a:pt x="355175" y="625108"/>
                  </a:moveTo>
                  <a:cubicBezTo>
                    <a:pt x="206101" y="625108"/>
                    <a:pt x="85242" y="504249"/>
                    <a:pt x="85242" y="355175"/>
                  </a:cubicBezTo>
                  <a:cubicBezTo>
                    <a:pt x="85242" y="206101"/>
                    <a:pt x="206101" y="85242"/>
                    <a:pt x="355175" y="85242"/>
                  </a:cubicBezTo>
                  <a:cubicBezTo>
                    <a:pt x="504249" y="85242"/>
                    <a:pt x="625108" y="206101"/>
                    <a:pt x="625108" y="355175"/>
                  </a:cubicBezTo>
                  <a:cubicBezTo>
                    <a:pt x="625108" y="504249"/>
                    <a:pt x="504249" y="625108"/>
                    <a:pt x="355175" y="625108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7C86C67F-15CC-6A41-A619-8AE49E5DAE72}"/>
                </a:ext>
              </a:extLst>
            </p:cNvPr>
            <p:cNvSpPr/>
            <p:nvPr/>
          </p:nvSpPr>
          <p:spPr>
            <a:xfrm>
              <a:off x="8626149" y="3819336"/>
              <a:ext cx="738764" cy="738764"/>
            </a:xfrm>
            <a:custGeom>
              <a:avLst/>
              <a:gdLst>
                <a:gd name="connsiteX0" fmla="*/ 369382 w 738764"/>
                <a:gd name="connsiteY0" fmla="*/ 738764 h 738764"/>
                <a:gd name="connsiteX1" fmla="*/ 0 w 738764"/>
                <a:gd name="connsiteY1" fmla="*/ 369382 h 738764"/>
                <a:gd name="connsiteX2" fmla="*/ 369382 w 738764"/>
                <a:gd name="connsiteY2" fmla="*/ 0 h 738764"/>
                <a:gd name="connsiteX3" fmla="*/ 738764 w 738764"/>
                <a:gd name="connsiteY3" fmla="*/ 369382 h 738764"/>
                <a:gd name="connsiteX4" fmla="*/ 369382 w 738764"/>
                <a:gd name="connsiteY4" fmla="*/ 738764 h 738764"/>
                <a:gd name="connsiteX5" fmla="*/ 369382 w 738764"/>
                <a:gd name="connsiteY5" fmla="*/ 28414 h 738764"/>
                <a:gd name="connsiteX6" fmla="*/ 28414 w 738764"/>
                <a:gd name="connsiteY6" fmla="*/ 369382 h 738764"/>
                <a:gd name="connsiteX7" fmla="*/ 369382 w 738764"/>
                <a:gd name="connsiteY7" fmla="*/ 710350 h 738764"/>
                <a:gd name="connsiteX8" fmla="*/ 710350 w 738764"/>
                <a:gd name="connsiteY8" fmla="*/ 369382 h 738764"/>
                <a:gd name="connsiteX9" fmla="*/ 369382 w 738764"/>
                <a:gd name="connsiteY9" fmla="*/ 28414 h 738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8764" h="738764">
                  <a:moveTo>
                    <a:pt x="369382" y="738764"/>
                  </a:moveTo>
                  <a:cubicBezTo>
                    <a:pt x="165696" y="738764"/>
                    <a:pt x="0" y="573054"/>
                    <a:pt x="0" y="369382"/>
                  </a:cubicBezTo>
                  <a:cubicBezTo>
                    <a:pt x="0" y="165710"/>
                    <a:pt x="165696" y="0"/>
                    <a:pt x="369382" y="0"/>
                  </a:cubicBezTo>
                  <a:cubicBezTo>
                    <a:pt x="573068" y="0"/>
                    <a:pt x="738764" y="165710"/>
                    <a:pt x="738764" y="369382"/>
                  </a:cubicBezTo>
                  <a:cubicBezTo>
                    <a:pt x="738764" y="573054"/>
                    <a:pt x="573068" y="738764"/>
                    <a:pt x="369382" y="738764"/>
                  </a:cubicBezTo>
                  <a:close/>
                  <a:moveTo>
                    <a:pt x="369382" y="28414"/>
                  </a:moveTo>
                  <a:cubicBezTo>
                    <a:pt x="181381" y="28414"/>
                    <a:pt x="28414" y="181381"/>
                    <a:pt x="28414" y="369382"/>
                  </a:cubicBezTo>
                  <a:cubicBezTo>
                    <a:pt x="28414" y="557383"/>
                    <a:pt x="181381" y="710350"/>
                    <a:pt x="369382" y="710350"/>
                  </a:cubicBezTo>
                  <a:cubicBezTo>
                    <a:pt x="557383" y="710350"/>
                    <a:pt x="710350" y="557383"/>
                    <a:pt x="710350" y="369382"/>
                  </a:cubicBezTo>
                  <a:cubicBezTo>
                    <a:pt x="710350" y="181381"/>
                    <a:pt x="557383" y="28414"/>
                    <a:pt x="369382" y="28414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0462DBFA-4F33-C447-AC5D-06BD6DEB69C9}"/>
                </a:ext>
              </a:extLst>
            </p:cNvPr>
            <p:cNvSpPr/>
            <p:nvPr/>
          </p:nvSpPr>
          <p:spPr>
            <a:xfrm>
              <a:off x="8796633" y="3989820"/>
              <a:ext cx="397796" cy="397796"/>
            </a:xfrm>
            <a:custGeom>
              <a:avLst/>
              <a:gdLst>
                <a:gd name="connsiteX0" fmla="*/ 198898 w 397796"/>
                <a:gd name="connsiteY0" fmla="*/ 0 h 397796"/>
                <a:gd name="connsiteX1" fmla="*/ 0 w 397796"/>
                <a:gd name="connsiteY1" fmla="*/ 198898 h 397796"/>
                <a:gd name="connsiteX2" fmla="*/ 198898 w 397796"/>
                <a:gd name="connsiteY2" fmla="*/ 397796 h 397796"/>
                <a:gd name="connsiteX3" fmla="*/ 397796 w 397796"/>
                <a:gd name="connsiteY3" fmla="*/ 198898 h 397796"/>
                <a:gd name="connsiteX4" fmla="*/ 198898 w 397796"/>
                <a:gd name="connsiteY4" fmla="*/ 0 h 397796"/>
                <a:gd name="connsiteX5" fmla="*/ 198898 w 397796"/>
                <a:gd name="connsiteY5" fmla="*/ 326761 h 397796"/>
                <a:gd name="connsiteX6" fmla="*/ 71035 w 397796"/>
                <a:gd name="connsiteY6" fmla="*/ 198898 h 397796"/>
                <a:gd name="connsiteX7" fmla="*/ 198898 w 397796"/>
                <a:gd name="connsiteY7" fmla="*/ 71035 h 397796"/>
                <a:gd name="connsiteX8" fmla="*/ 326761 w 397796"/>
                <a:gd name="connsiteY8" fmla="*/ 198898 h 397796"/>
                <a:gd name="connsiteX9" fmla="*/ 198898 w 397796"/>
                <a:gd name="connsiteY9" fmla="*/ 326761 h 39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7796" h="397796">
                  <a:moveTo>
                    <a:pt x="198898" y="0"/>
                  </a:moveTo>
                  <a:cubicBezTo>
                    <a:pt x="89049" y="0"/>
                    <a:pt x="0" y="89049"/>
                    <a:pt x="0" y="198898"/>
                  </a:cubicBezTo>
                  <a:cubicBezTo>
                    <a:pt x="0" y="308747"/>
                    <a:pt x="89049" y="397796"/>
                    <a:pt x="198898" y="397796"/>
                  </a:cubicBezTo>
                  <a:cubicBezTo>
                    <a:pt x="308747" y="397796"/>
                    <a:pt x="397796" y="308747"/>
                    <a:pt x="397796" y="198898"/>
                  </a:cubicBezTo>
                  <a:cubicBezTo>
                    <a:pt x="397796" y="89049"/>
                    <a:pt x="308747" y="0"/>
                    <a:pt x="198898" y="0"/>
                  </a:cubicBezTo>
                  <a:close/>
                  <a:moveTo>
                    <a:pt x="198898" y="326761"/>
                  </a:moveTo>
                  <a:cubicBezTo>
                    <a:pt x="128275" y="326761"/>
                    <a:pt x="71035" y="269521"/>
                    <a:pt x="71035" y="198898"/>
                  </a:cubicBezTo>
                  <a:cubicBezTo>
                    <a:pt x="71035" y="128275"/>
                    <a:pt x="128275" y="71035"/>
                    <a:pt x="198898" y="71035"/>
                  </a:cubicBezTo>
                  <a:cubicBezTo>
                    <a:pt x="269521" y="71035"/>
                    <a:pt x="326761" y="128275"/>
                    <a:pt x="326761" y="198898"/>
                  </a:cubicBezTo>
                  <a:cubicBezTo>
                    <a:pt x="326761" y="269521"/>
                    <a:pt x="269521" y="326761"/>
                    <a:pt x="198898" y="326761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FC07F7C6-2600-794A-9954-07D8C34B38F2}"/>
                </a:ext>
              </a:extLst>
            </p:cNvPr>
            <p:cNvSpPr/>
            <p:nvPr/>
          </p:nvSpPr>
          <p:spPr>
            <a:xfrm>
              <a:off x="8853461" y="4046648"/>
              <a:ext cx="284140" cy="284140"/>
            </a:xfrm>
            <a:custGeom>
              <a:avLst/>
              <a:gdLst>
                <a:gd name="connsiteX0" fmla="*/ 142070 w 284140"/>
                <a:gd name="connsiteY0" fmla="*/ 284140 h 284140"/>
                <a:gd name="connsiteX1" fmla="*/ 0 w 284140"/>
                <a:gd name="connsiteY1" fmla="*/ 142070 h 284140"/>
                <a:gd name="connsiteX2" fmla="*/ 142070 w 284140"/>
                <a:gd name="connsiteY2" fmla="*/ 0 h 284140"/>
                <a:gd name="connsiteX3" fmla="*/ 284140 w 284140"/>
                <a:gd name="connsiteY3" fmla="*/ 142070 h 284140"/>
                <a:gd name="connsiteX4" fmla="*/ 142070 w 284140"/>
                <a:gd name="connsiteY4" fmla="*/ 284140 h 284140"/>
                <a:gd name="connsiteX5" fmla="*/ 142070 w 284140"/>
                <a:gd name="connsiteY5" fmla="*/ 28414 h 284140"/>
                <a:gd name="connsiteX6" fmla="*/ 28414 w 284140"/>
                <a:gd name="connsiteY6" fmla="*/ 142070 h 284140"/>
                <a:gd name="connsiteX7" fmla="*/ 142070 w 284140"/>
                <a:gd name="connsiteY7" fmla="*/ 255726 h 284140"/>
                <a:gd name="connsiteX8" fmla="*/ 255726 w 284140"/>
                <a:gd name="connsiteY8" fmla="*/ 142070 h 284140"/>
                <a:gd name="connsiteX9" fmla="*/ 142070 w 284140"/>
                <a:gd name="connsiteY9" fmla="*/ 28414 h 284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140" h="284140">
                  <a:moveTo>
                    <a:pt x="142070" y="284140"/>
                  </a:moveTo>
                  <a:cubicBezTo>
                    <a:pt x="63733" y="284140"/>
                    <a:pt x="0" y="220407"/>
                    <a:pt x="0" y="142070"/>
                  </a:cubicBezTo>
                  <a:cubicBezTo>
                    <a:pt x="0" y="63733"/>
                    <a:pt x="63733" y="0"/>
                    <a:pt x="142070" y="0"/>
                  </a:cubicBezTo>
                  <a:cubicBezTo>
                    <a:pt x="220407" y="0"/>
                    <a:pt x="284140" y="63733"/>
                    <a:pt x="284140" y="142070"/>
                  </a:cubicBezTo>
                  <a:cubicBezTo>
                    <a:pt x="284140" y="220407"/>
                    <a:pt x="220407" y="284140"/>
                    <a:pt x="142070" y="284140"/>
                  </a:cubicBezTo>
                  <a:close/>
                  <a:moveTo>
                    <a:pt x="142070" y="28414"/>
                  </a:moveTo>
                  <a:cubicBezTo>
                    <a:pt x="79403" y="28414"/>
                    <a:pt x="28414" y="79403"/>
                    <a:pt x="28414" y="142070"/>
                  </a:cubicBezTo>
                  <a:cubicBezTo>
                    <a:pt x="28414" y="204737"/>
                    <a:pt x="79403" y="255726"/>
                    <a:pt x="142070" y="255726"/>
                  </a:cubicBezTo>
                  <a:cubicBezTo>
                    <a:pt x="204737" y="255726"/>
                    <a:pt x="255726" y="204737"/>
                    <a:pt x="255726" y="142070"/>
                  </a:cubicBezTo>
                  <a:cubicBezTo>
                    <a:pt x="255726" y="79403"/>
                    <a:pt x="204737" y="28414"/>
                    <a:pt x="142070" y="28414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BD47DCB4-5B70-C840-BF1A-AF108C59116F}"/>
                </a:ext>
              </a:extLst>
            </p:cNvPr>
            <p:cNvSpPr/>
            <p:nvPr/>
          </p:nvSpPr>
          <p:spPr>
            <a:xfrm>
              <a:off x="8711391" y="3904578"/>
              <a:ext cx="568280" cy="568280"/>
            </a:xfrm>
            <a:custGeom>
              <a:avLst/>
              <a:gdLst>
                <a:gd name="connsiteX0" fmla="*/ 284140 w 568280"/>
                <a:gd name="connsiteY0" fmla="*/ 568280 h 568280"/>
                <a:gd name="connsiteX1" fmla="*/ 0 w 568280"/>
                <a:gd name="connsiteY1" fmla="*/ 284140 h 568280"/>
                <a:gd name="connsiteX2" fmla="*/ 284140 w 568280"/>
                <a:gd name="connsiteY2" fmla="*/ 0 h 568280"/>
                <a:gd name="connsiteX3" fmla="*/ 568280 w 568280"/>
                <a:gd name="connsiteY3" fmla="*/ 284140 h 568280"/>
                <a:gd name="connsiteX4" fmla="*/ 284140 w 568280"/>
                <a:gd name="connsiteY4" fmla="*/ 568280 h 568280"/>
                <a:gd name="connsiteX5" fmla="*/ 284140 w 568280"/>
                <a:gd name="connsiteY5" fmla="*/ 28414 h 568280"/>
                <a:gd name="connsiteX6" fmla="*/ 28414 w 568280"/>
                <a:gd name="connsiteY6" fmla="*/ 284140 h 568280"/>
                <a:gd name="connsiteX7" fmla="*/ 284140 w 568280"/>
                <a:gd name="connsiteY7" fmla="*/ 539866 h 568280"/>
                <a:gd name="connsiteX8" fmla="*/ 539866 w 568280"/>
                <a:gd name="connsiteY8" fmla="*/ 284140 h 568280"/>
                <a:gd name="connsiteX9" fmla="*/ 284140 w 568280"/>
                <a:gd name="connsiteY9" fmla="*/ 28414 h 56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8280" h="568280">
                  <a:moveTo>
                    <a:pt x="284140" y="568280"/>
                  </a:moveTo>
                  <a:cubicBezTo>
                    <a:pt x="127465" y="568280"/>
                    <a:pt x="0" y="440815"/>
                    <a:pt x="0" y="284140"/>
                  </a:cubicBezTo>
                  <a:cubicBezTo>
                    <a:pt x="0" y="127465"/>
                    <a:pt x="127465" y="0"/>
                    <a:pt x="284140" y="0"/>
                  </a:cubicBezTo>
                  <a:cubicBezTo>
                    <a:pt x="440815" y="0"/>
                    <a:pt x="568280" y="127465"/>
                    <a:pt x="568280" y="284140"/>
                  </a:cubicBezTo>
                  <a:cubicBezTo>
                    <a:pt x="568280" y="440815"/>
                    <a:pt x="440815" y="568280"/>
                    <a:pt x="284140" y="568280"/>
                  </a:cubicBezTo>
                  <a:close/>
                  <a:moveTo>
                    <a:pt x="284140" y="28414"/>
                  </a:moveTo>
                  <a:cubicBezTo>
                    <a:pt x="143136" y="28414"/>
                    <a:pt x="28414" y="143136"/>
                    <a:pt x="28414" y="284140"/>
                  </a:cubicBezTo>
                  <a:cubicBezTo>
                    <a:pt x="28414" y="425144"/>
                    <a:pt x="143136" y="539866"/>
                    <a:pt x="284140" y="539866"/>
                  </a:cubicBezTo>
                  <a:cubicBezTo>
                    <a:pt x="425144" y="539866"/>
                    <a:pt x="539866" y="425144"/>
                    <a:pt x="539866" y="284140"/>
                  </a:cubicBezTo>
                  <a:cubicBezTo>
                    <a:pt x="539866" y="143136"/>
                    <a:pt x="425144" y="28414"/>
                    <a:pt x="284140" y="28414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5" name="Graphic 133">
            <a:extLst>
              <a:ext uri="{FF2B5EF4-FFF2-40B4-BE49-F238E27FC236}">
                <a16:creationId xmlns:a16="http://schemas.microsoft.com/office/drawing/2014/main" id="{7930A6F6-80C8-3E47-BCD8-1691D719FD36}"/>
              </a:ext>
            </a:extLst>
          </p:cNvPr>
          <p:cNvGrpSpPr/>
          <p:nvPr/>
        </p:nvGrpSpPr>
        <p:grpSpPr>
          <a:xfrm>
            <a:off x="10800138" y="3852633"/>
            <a:ext cx="791970" cy="791970"/>
            <a:chOff x="10732401" y="3734094"/>
            <a:chExt cx="909247" cy="909247"/>
          </a:xfrm>
        </p:grpSpPr>
        <p:sp>
          <p:nvSpPr>
            <p:cNvPr id="136" name="Freeform 135">
              <a:extLst>
                <a:ext uri="{FF2B5EF4-FFF2-40B4-BE49-F238E27FC236}">
                  <a16:creationId xmlns:a16="http://schemas.microsoft.com/office/drawing/2014/main" id="{971B3D39-890B-A449-B56F-5BC9FCF77A11}"/>
                </a:ext>
              </a:extLst>
            </p:cNvPr>
            <p:cNvSpPr/>
            <p:nvPr/>
          </p:nvSpPr>
          <p:spPr>
            <a:xfrm>
              <a:off x="10817642" y="4080209"/>
              <a:ext cx="48446" cy="244752"/>
            </a:xfrm>
            <a:custGeom>
              <a:avLst/>
              <a:gdLst>
                <a:gd name="connsiteX0" fmla="*/ 30602 w 48446"/>
                <a:gd name="connsiteY0" fmla="*/ 163247 h 244752"/>
                <a:gd name="connsiteX1" fmla="*/ 30573 w 48446"/>
                <a:gd name="connsiteY1" fmla="*/ 163190 h 244752"/>
                <a:gd name="connsiteX2" fmla="*/ 27661 w 48446"/>
                <a:gd name="connsiteY2" fmla="*/ 110866 h 244752"/>
                <a:gd name="connsiteX3" fmla="*/ 32193 w 48446"/>
                <a:gd name="connsiteY3" fmla="*/ 55786 h 244752"/>
                <a:gd name="connsiteX4" fmla="*/ 32179 w 48446"/>
                <a:gd name="connsiteY4" fmla="*/ 55757 h 244752"/>
                <a:gd name="connsiteX5" fmla="*/ 40334 w 48446"/>
                <a:gd name="connsiteY5" fmla="*/ 17569 h 244752"/>
                <a:gd name="connsiteX6" fmla="*/ 30744 w 48446"/>
                <a:gd name="connsiteY6" fmla="*/ 506 h 244752"/>
                <a:gd name="connsiteX7" fmla="*/ 14747 w 48446"/>
                <a:gd name="connsiteY7" fmla="*/ 8064 h 244752"/>
                <a:gd name="connsiteX8" fmla="*/ 14747 w 48446"/>
                <a:gd name="connsiteY8" fmla="*/ 8093 h 244752"/>
                <a:gd name="connsiteX9" fmla="*/ 13710 w 48446"/>
                <a:gd name="connsiteY9" fmla="*/ 10124 h 244752"/>
                <a:gd name="connsiteX10" fmla="*/ 3182 w 48446"/>
                <a:gd name="connsiteY10" fmla="*/ 62378 h 244752"/>
                <a:gd name="connsiteX11" fmla="*/ 3197 w 48446"/>
                <a:gd name="connsiteY11" fmla="*/ 62449 h 244752"/>
                <a:gd name="connsiteX12" fmla="*/ 0 w 48446"/>
                <a:gd name="connsiteY12" fmla="*/ 110866 h 244752"/>
                <a:gd name="connsiteX13" fmla="*/ 22021 w 48446"/>
                <a:gd name="connsiteY13" fmla="*/ 236697 h 244752"/>
                <a:gd name="connsiteX14" fmla="*/ 34608 w 48446"/>
                <a:gd name="connsiteY14" fmla="*/ 244753 h 244752"/>
                <a:gd name="connsiteX15" fmla="*/ 40405 w 48446"/>
                <a:gd name="connsiteY15" fmla="*/ 243474 h 244752"/>
                <a:gd name="connsiteX16" fmla="*/ 47181 w 48446"/>
                <a:gd name="connsiteY16" fmla="*/ 225076 h 244752"/>
                <a:gd name="connsiteX17" fmla="*/ 30602 w 48446"/>
                <a:gd name="connsiteY17" fmla="*/ 163247 h 244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446" h="244752">
                  <a:moveTo>
                    <a:pt x="30602" y="163247"/>
                  </a:moveTo>
                  <a:cubicBezTo>
                    <a:pt x="30588" y="163233"/>
                    <a:pt x="30588" y="163205"/>
                    <a:pt x="30573" y="163190"/>
                  </a:cubicBezTo>
                  <a:cubicBezTo>
                    <a:pt x="28627" y="147634"/>
                    <a:pt x="27661" y="130387"/>
                    <a:pt x="27661" y="110866"/>
                  </a:cubicBezTo>
                  <a:cubicBezTo>
                    <a:pt x="27661" y="92340"/>
                    <a:pt x="29309" y="73942"/>
                    <a:pt x="32193" y="55786"/>
                  </a:cubicBezTo>
                  <a:cubicBezTo>
                    <a:pt x="32193" y="55771"/>
                    <a:pt x="32179" y="55757"/>
                    <a:pt x="32179" y="55757"/>
                  </a:cubicBezTo>
                  <a:cubicBezTo>
                    <a:pt x="34239" y="42871"/>
                    <a:pt x="36839" y="30099"/>
                    <a:pt x="40334" y="17569"/>
                  </a:cubicBezTo>
                  <a:cubicBezTo>
                    <a:pt x="42422" y="10195"/>
                    <a:pt x="38103" y="2552"/>
                    <a:pt x="30744" y="506"/>
                  </a:cubicBezTo>
                  <a:cubicBezTo>
                    <a:pt x="24138" y="-1355"/>
                    <a:pt x="17574" y="2083"/>
                    <a:pt x="14747" y="8064"/>
                  </a:cubicBezTo>
                  <a:lnTo>
                    <a:pt x="14747" y="8093"/>
                  </a:lnTo>
                  <a:cubicBezTo>
                    <a:pt x="14420" y="8789"/>
                    <a:pt x="13923" y="9357"/>
                    <a:pt x="13710" y="10124"/>
                  </a:cubicBezTo>
                  <a:cubicBezTo>
                    <a:pt x="8936" y="27244"/>
                    <a:pt x="5470" y="44704"/>
                    <a:pt x="3182" y="62378"/>
                  </a:cubicBezTo>
                  <a:cubicBezTo>
                    <a:pt x="3182" y="62406"/>
                    <a:pt x="3197" y="62435"/>
                    <a:pt x="3197" y="62449"/>
                  </a:cubicBezTo>
                  <a:cubicBezTo>
                    <a:pt x="1122" y="78432"/>
                    <a:pt x="0" y="94613"/>
                    <a:pt x="0" y="110866"/>
                  </a:cubicBezTo>
                  <a:cubicBezTo>
                    <a:pt x="0" y="164824"/>
                    <a:pt x="6791" y="203638"/>
                    <a:pt x="22021" y="236697"/>
                  </a:cubicBezTo>
                  <a:cubicBezTo>
                    <a:pt x="24365" y="241755"/>
                    <a:pt x="29366" y="244753"/>
                    <a:pt x="34608" y="244753"/>
                  </a:cubicBezTo>
                  <a:cubicBezTo>
                    <a:pt x="36540" y="244753"/>
                    <a:pt x="38515" y="244341"/>
                    <a:pt x="40405" y="243474"/>
                  </a:cubicBezTo>
                  <a:cubicBezTo>
                    <a:pt x="47338" y="240263"/>
                    <a:pt x="50364" y="232037"/>
                    <a:pt x="47181" y="225076"/>
                  </a:cubicBezTo>
                  <a:cubicBezTo>
                    <a:pt x="38998" y="207346"/>
                    <a:pt x="33600" y="187314"/>
                    <a:pt x="30602" y="163247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 136">
              <a:extLst>
                <a:ext uri="{FF2B5EF4-FFF2-40B4-BE49-F238E27FC236}">
                  <a16:creationId xmlns:a16="http://schemas.microsoft.com/office/drawing/2014/main" id="{FF9D50F4-FB8D-2A49-AB79-C2D224761A7D}"/>
                </a:ext>
              </a:extLst>
            </p:cNvPr>
            <p:cNvSpPr/>
            <p:nvPr/>
          </p:nvSpPr>
          <p:spPr>
            <a:xfrm>
              <a:off x="11140055" y="4493502"/>
              <a:ext cx="40024" cy="64639"/>
            </a:xfrm>
            <a:custGeom>
              <a:avLst/>
              <a:gdLst>
                <a:gd name="connsiteX0" fmla="*/ 30560 w 40024"/>
                <a:gd name="connsiteY0" fmla="*/ 722 h 64639"/>
                <a:gd name="connsiteX1" fmla="*/ 13029 w 40024"/>
                <a:gd name="connsiteY1" fmla="*/ 9474 h 64639"/>
                <a:gd name="connsiteX2" fmla="*/ 711 w 40024"/>
                <a:gd name="connsiteY2" fmla="*/ 46412 h 64639"/>
                <a:gd name="connsiteX3" fmla="*/ 9463 w 40024"/>
                <a:gd name="connsiteY3" fmla="*/ 63943 h 64639"/>
                <a:gd name="connsiteX4" fmla="*/ 13853 w 40024"/>
                <a:gd name="connsiteY4" fmla="*/ 64640 h 64639"/>
                <a:gd name="connsiteX5" fmla="*/ 26980 w 40024"/>
                <a:gd name="connsiteY5" fmla="*/ 55164 h 64639"/>
                <a:gd name="connsiteX6" fmla="*/ 39298 w 40024"/>
                <a:gd name="connsiteY6" fmla="*/ 18225 h 64639"/>
                <a:gd name="connsiteX7" fmla="*/ 30560 w 40024"/>
                <a:gd name="connsiteY7" fmla="*/ 722 h 64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024" h="64639">
                  <a:moveTo>
                    <a:pt x="30560" y="722"/>
                  </a:moveTo>
                  <a:cubicBezTo>
                    <a:pt x="23244" y="-1721"/>
                    <a:pt x="15444" y="2243"/>
                    <a:pt x="13029" y="9474"/>
                  </a:cubicBezTo>
                  <a:lnTo>
                    <a:pt x="711" y="46412"/>
                  </a:lnTo>
                  <a:cubicBezTo>
                    <a:pt x="-1704" y="53672"/>
                    <a:pt x="2232" y="61528"/>
                    <a:pt x="9463" y="63943"/>
                  </a:cubicBezTo>
                  <a:cubicBezTo>
                    <a:pt x="10941" y="64426"/>
                    <a:pt x="12418" y="64640"/>
                    <a:pt x="13853" y="64640"/>
                  </a:cubicBezTo>
                  <a:cubicBezTo>
                    <a:pt x="19649" y="64640"/>
                    <a:pt x="25062" y="60960"/>
                    <a:pt x="26980" y="55164"/>
                  </a:cubicBezTo>
                  <a:lnTo>
                    <a:pt x="39298" y="18225"/>
                  </a:lnTo>
                  <a:cubicBezTo>
                    <a:pt x="41741" y="10980"/>
                    <a:pt x="37820" y="3123"/>
                    <a:pt x="30560" y="722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0F1110B5-B703-9F40-A50B-83329F09680F}"/>
                </a:ext>
              </a:extLst>
            </p:cNvPr>
            <p:cNvSpPr/>
            <p:nvPr/>
          </p:nvSpPr>
          <p:spPr>
            <a:xfrm>
              <a:off x="10972285" y="4403450"/>
              <a:ext cx="50800" cy="94695"/>
            </a:xfrm>
            <a:custGeom>
              <a:avLst/>
              <a:gdLst>
                <a:gd name="connsiteX0" fmla="*/ 39922 w 50800"/>
                <a:gd name="connsiteY0" fmla="*/ 333 h 94695"/>
                <a:gd name="connsiteX1" fmla="*/ 24252 w 50800"/>
                <a:gd name="connsiteY1" fmla="*/ 9013 h 94695"/>
                <a:gd name="connsiteX2" fmla="*/ 23413 w 50800"/>
                <a:gd name="connsiteY2" fmla="*/ 10903 h 94695"/>
                <a:gd name="connsiteX3" fmla="*/ 22959 w 50800"/>
                <a:gd name="connsiteY3" fmla="*/ 12849 h 94695"/>
                <a:gd name="connsiteX4" fmla="*/ 995 w 50800"/>
                <a:gd name="connsiteY4" fmla="*/ 75687 h 94695"/>
                <a:gd name="connsiteX5" fmla="*/ 8723 w 50800"/>
                <a:gd name="connsiteY5" fmla="*/ 93701 h 94695"/>
                <a:gd name="connsiteX6" fmla="*/ 13852 w 50800"/>
                <a:gd name="connsiteY6" fmla="*/ 94696 h 94695"/>
                <a:gd name="connsiteX7" fmla="*/ 26709 w 50800"/>
                <a:gd name="connsiteY7" fmla="*/ 86001 h 94695"/>
                <a:gd name="connsiteX8" fmla="*/ 48943 w 50800"/>
                <a:gd name="connsiteY8" fmla="*/ 22751 h 94695"/>
                <a:gd name="connsiteX9" fmla="*/ 49853 w 50800"/>
                <a:gd name="connsiteY9" fmla="*/ 19512 h 94695"/>
                <a:gd name="connsiteX10" fmla="*/ 50478 w 50800"/>
                <a:gd name="connsiteY10" fmla="*/ 16827 h 94695"/>
                <a:gd name="connsiteX11" fmla="*/ 39922 w 50800"/>
                <a:gd name="connsiteY11" fmla="*/ 333 h 9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800" h="94695">
                  <a:moveTo>
                    <a:pt x="39922" y="333"/>
                  </a:moveTo>
                  <a:cubicBezTo>
                    <a:pt x="33145" y="-1202"/>
                    <a:pt x="26653" y="2720"/>
                    <a:pt x="24252" y="9013"/>
                  </a:cubicBezTo>
                  <a:cubicBezTo>
                    <a:pt x="24010" y="9653"/>
                    <a:pt x="23584" y="10192"/>
                    <a:pt x="23413" y="10903"/>
                  </a:cubicBezTo>
                  <a:lnTo>
                    <a:pt x="22959" y="12849"/>
                  </a:lnTo>
                  <a:cubicBezTo>
                    <a:pt x="17873" y="33378"/>
                    <a:pt x="1165" y="75260"/>
                    <a:pt x="995" y="75687"/>
                  </a:cubicBezTo>
                  <a:cubicBezTo>
                    <a:pt x="-1847" y="82776"/>
                    <a:pt x="1606" y="90860"/>
                    <a:pt x="8723" y="93701"/>
                  </a:cubicBezTo>
                  <a:cubicBezTo>
                    <a:pt x="10400" y="94383"/>
                    <a:pt x="12161" y="94696"/>
                    <a:pt x="13852" y="94696"/>
                  </a:cubicBezTo>
                  <a:cubicBezTo>
                    <a:pt x="19336" y="94696"/>
                    <a:pt x="24550" y="91414"/>
                    <a:pt x="26709" y="86001"/>
                  </a:cubicBezTo>
                  <a:cubicBezTo>
                    <a:pt x="27391" y="84282"/>
                    <a:pt x="42763" y="45710"/>
                    <a:pt x="48943" y="22751"/>
                  </a:cubicBezTo>
                  <a:cubicBezTo>
                    <a:pt x="49213" y="21700"/>
                    <a:pt x="49583" y="20492"/>
                    <a:pt x="49853" y="19512"/>
                  </a:cubicBezTo>
                  <a:lnTo>
                    <a:pt x="50478" y="16827"/>
                  </a:lnTo>
                  <a:cubicBezTo>
                    <a:pt x="52111" y="9340"/>
                    <a:pt x="47380" y="1952"/>
                    <a:pt x="39922" y="333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 138">
              <a:extLst>
                <a:ext uri="{FF2B5EF4-FFF2-40B4-BE49-F238E27FC236}">
                  <a16:creationId xmlns:a16="http://schemas.microsoft.com/office/drawing/2014/main" id="{D647BB6F-4669-4A4A-89C6-B175965BA8C9}"/>
                </a:ext>
              </a:extLst>
            </p:cNvPr>
            <p:cNvSpPr/>
            <p:nvPr/>
          </p:nvSpPr>
          <p:spPr>
            <a:xfrm>
              <a:off x="11483898" y="4297239"/>
              <a:ext cx="28693" cy="80814"/>
            </a:xfrm>
            <a:custGeom>
              <a:avLst/>
              <a:gdLst>
                <a:gd name="connsiteX0" fmla="*/ 13335 w 28693"/>
                <a:gd name="connsiteY0" fmla="*/ 20 h 80814"/>
                <a:gd name="connsiteX1" fmla="*/ 12852 w 28693"/>
                <a:gd name="connsiteY1" fmla="*/ 133 h 80814"/>
                <a:gd name="connsiteX2" fmla="*/ 9 w 28693"/>
                <a:gd name="connsiteY2" fmla="*/ 14383 h 80814"/>
                <a:gd name="connsiteX3" fmla="*/ 123 w 28693"/>
                <a:gd name="connsiteY3" fmla="*/ 18190 h 80814"/>
                <a:gd name="connsiteX4" fmla="*/ 989 w 28693"/>
                <a:gd name="connsiteY4" fmla="*/ 66963 h 80814"/>
                <a:gd name="connsiteX5" fmla="*/ 14841 w 28693"/>
                <a:gd name="connsiteY5" fmla="*/ 80815 h 80814"/>
                <a:gd name="connsiteX6" fmla="*/ 28693 w 28693"/>
                <a:gd name="connsiteY6" fmla="*/ 66963 h 80814"/>
                <a:gd name="connsiteX7" fmla="*/ 27699 w 28693"/>
                <a:gd name="connsiteY7" fmla="*/ 13360 h 80814"/>
                <a:gd name="connsiteX8" fmla="*/ 13335 w 28693"/>
                <a:gd name="connsiteY8" fmla="*/ 20 h 8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693" h="80814">
                  <a:moveTo>
                    <a:pt x="13335" y="20"/>
                  </a:moveTo>
                  <a:cubicBezTo>
                    <a:pt x="13165" y="20"/>
                    <a:pt x="13023" y="133"/>
                    <a:pt x="12852" y="133"/>
                  </a:cubicBezTo>
                  <a:cubicBezTo>
                    <a:pt x="5450" y="688"/>
                    <a:pt x="-261" y="6910"/>
                    <a:pt x="9" y="14383"/>
                  </a:cubicBezTo>
                  <a:cubicBezTo>
                    <a:pt x="66" y="15619"/>
                    <a:pt x="66" y="16955"/>
                    <a:pt x="123" y="18190"/>
                  </a:cubicBezTo>
                  <a:cubicBezTo>
                    <a:pt x="663" y="33676"/>
                    <a:pt x="989" y="49872"/>
                    <a:pt x="989" y="66963"/>
                  </a:cubicBezTo>
                  <a:cubicBezTo>
                    <a:pt x="989" y="74606"/>
                    <a:pt x="7198" y="80815"/>
                    <a:pt x="14841" y="80815"/>
                  </a:cubicBezTo>
                  <a:cubicBezTo>
                    <a:pt x="22485" y="80815"/>
                    <a:pt x="28693" y="74606"/>
                    <a:pt x="28693" y="66963"/>
                  </a:cubicBezTo>
                  <a:cubicBezTo>
                    <a:pt x="28693" y="48153"/>
                    <a:pt x="28324" y="30252"/>
                    <a:pt x="27699" y="13360"/>
                  </a:cubicBezTo>
                  <a:cubicBezTo>
                    <a:pt x="27414" y="5688"/>
                    <a:pt x="21263" y="-392"/>
                    <a:pt x="13335" y="20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E2846F5E-1A64-0240-9617-5D661FDAA18E}"/>
                </a:ext>
              </a:extLst>
            </p:cNvPr>
            <p:cNvSpPr/>
            <p:nvPr/>
          </p:nvSpPr>
          <p:spPr>
            <a:xfrm>
              <a:off x="11297847" y="3975333"/>
              <a:ext cx="152159" cy="495051"/>
            </a:xfrm>
            <a:custGeom>
              <a:avLst/>
              <a:gdLst>
                <a:gd name="connsiteX0" fmla="*/ 149292 w 152159"/>
                <a:gd name="connsiteY0" fmla="*/ 272442 h 495051"/>
                <a:gd name="connsiteX1" fmla="*/ 149307 w 152159"/>
                <a:gd name="connsiteY1" fmla="*/ 272428 h 495051"/>
                <a:gd name="connsiteX2" fmla="*/ 135782 w 152159"/>
                <a:gd name="connsiteY2" fmla="*/ 173874 h 495051"/>
                <a:gd name="connsiteX3" fmla="*/ 135782 w 152159"/>
                <a:gd name="connsiteY3" fmla="*/ 173874 h 495051"/>
                <a:gd name="connsiteX4" fmla="*/ 130553 w 152159"/>
                <a:gd name="connsiteY4" fmla="*/ 152180 h 495051"/>
                <a:gd name="connsiteX5" fmla="*/ 96386 w 152159"/>
                <a:gd name="connsiteY5" fmla="*/ 75903 h 495051"/>
                <a:gd name="connsiteX6" fmla="*/ 96357 w 152159"/>
                <a:gd name="connsiteY6" fmla="*/ 75917 h 495051"/>
                <a:gd name="connsiteX7" fmla="*/ 21259 w 152159"/>
                <a:gd name="connsiteY7" fmla="*/ 2140 h 495051"/>
                <a:gd name="connsiteX8" fmla="*/ 2136 w 152159"/>
                <a:gd name="connsiteY8" fmla="*/ 6459 h 495051"/>
                <a:gd name="connsiteX9" fmla="*/ 6455 w 152159"/>
                <a:gd name="connsiteY9" fmla="*/ 25581 h 495051"/>
                <a:gd name="connsiteX10" fmla="*/ 72660 w 152159"/>
                <a:gd name="connsiteY10" fmla="*/ 90394 h 495051"/>
                <a:gd name="connsiteX11" fmla="*/ 72688 w 152159"/>
                <a:gd name="connsiteY11" fmla="*/ 90380 h 495051"/>
                <a:gd name="connsiteX12" fmla="*/ 104100 w 152159"/>
                <a:gd name="connsiteY12" fmla="*/ 160519 h 495051"/>
                <a:gd name="connsiteX13" fmla="*/ 111587 w 152159"/>
                <a:gd name="connsiteY13" fmla="*/ 193821 h 495051"/>
                <a:gd name="connsiteX14" fmla="*/ 123095 w 152159"/>
                <a:gd name="connsiteY14" fmla="*/ 296026 h 495051"/>
                <a:gd name="connsiteX15" fmla="*/ 123081 w 152159"/>
                <a:gd name="connsiteY15" fmla="*/ 296040 h 495051"/>
                <a:gd name="connsiteX16" fmla="*/ 123123 w 152159"/>
                <a:gd name="connsiteY16" fmla="*/ 406826 h 495051"/>
                <a:gd name="connsiteX17" fmla="*/ 123876 w 152159"/>
                <a:gd name="connsiteY17" fmla="*/ 406172 h 495051"/>
                <a:gd name="connsiteX18" fmla="*/ 123152 w 152159"/>
                <a:gd name="connsiteY18" fmla="*/ 406840 h 495051"/>
                <a:gd name="connsiteX19" fmla="*/ 117852 w 152159"/>
                <a:gd name="connsiteY19" fmla="*/ 479821 h 495051"/>
                <a:gd name="connsiteX20" fmla="*/ 130241 w 152159"/>
                <a:gd name="connsiteY20" fmla="*/ 494980 h 495051"/>
                <a:gd name="connsiteX21" fmla="*/ 131647 w 152159"/>
                <a:gd name="connsiteY21" fmla="*/ 495051 h 495051"/>
                <a:gd name="connsiteX22" fmla="*/ 145414 w 152159"/>
                <a:gd name="connsiteY22" fmla="*/ 482578 h 495051"/>
                <a:gd name="connsiteX23" fmla="*/ 151807 w 152159"/>
                <a:gd name="connsiteY23" fmla="*/ 380685 h 495051"/>
                <a:gd name="connsiteX24" fmla="*/ 151083 w 152159"/>
                <a:gd name="connsiteY24" fmla="*/ 381353 h 495051"/>
                <a:gd name="connsiteX25" fmla="*/ 151793 w 152159"/>
                <a:gd name="connsiteY25" fmla="*/ 380671 h 495051"/>
                <a:gd name="connsiteX26" fmla="*/ 149292 w 152159"/>
                <a:gd name="connsiteY26" fmla="*/ 272442 h 49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2159" h="495051">
                  <a:moveTo>
                    <a:pt x="149292" y="272442"/>
                  </a:moveTo>
                  <a:cubicBezTo>
                    <a:pt x="149292" y="272442"/>
                    <a:pt x="149307" y="272428"/>
                    <a:pt x="149307" y="272428"/>
                  </a:cubicBezTo>
                  <a:cubicBezTo>
                    <a:pt x="145982" y="228329"/>
                    <a:pt x="140427" y="195398"/>
                    <a:pt x="135782" y="173874"/>
                  </a:cubicBezTo>
                  <a:cubicBezTo>
                    <a:pt x="135782" y="173874"/>
                    <a:pt x="135782" y="173874"/>
                    <a:pt x="135782" y="173874"/>
                  </a:cubicBezTo>
                  <a:cubicBezTo>
                    <a:pt x="133764" y="164597"/>
                    <a:pt x="131946" y="157209"/>
                    <a:pt x="130553" y="152180"/>
                  </a:cubicBezTo>
                  <a:cubicBezTo>
                    <a:pt x="123464" y="124633"/>
                    <a:pt x="111715" y="99032"/>
                    <a:pt x="96386" y="75903"/>
                  </a:cubicBezTo>
                  <a:cubicBezTo>
                    <a:pt x="96386" y="75903"/>
                    <a:pt x="96371" y="75917"/>
                    <a:pt x="96357" y="75917"/>
                  </a:cubicBezTo>
                  <a:cubicBezTo>
                    <a:pt x="76965" y="46579"/>
                    <a:pt x="51662" y="21334"/>
                    <a:pt x="21259" y="2140"/>
                  </a:cubicBezTo>
                  <a:cubicBezTo>
                    <a:pt x="14795" y="-1937"/>
                    <a:pt x="6242" y="-20"/>
                    <a:pt x="2136" y="6459"/>
                  </a:cubicBezTo>
                  <a:cubicBezTo>
                    <a:pt x="-1941" y="12923"/>
                    <a:pt x="-9" y="21476"/>
                    <a:pt x="6455" y="25581"/>
                  </a:cubicBezTo>
                  <a:cubicBezTo>
                    <a:pt x="33136" y="42431"/>
                    <a:pt x="55413" y="64537"/>
                    <a:pt x="72660" y="90394"/>
                  </a:cubicBezTo>
                  <a:cubicBezTo>
                    <a:pt x="72674" y="90394"/>
                    <a:pt x="72674" y="90380"/>
                    <a:pt x="72688" y="90380"/>
                  </a:cubicBezTo>
                  <a:cubicBezTo>
                    <a:pt x="86739" y="111434"/>
                    <a:pt x="97536" y="134933"/>
                    <a:pt x="104100" y="160519"/>
                  </a:cubicBezTo>
                  <a:cubicBezTo>
                    <a:pt x="105947" y="167225"/>
                    <a:pt x="108703" y="178463"/>
                    <a:pt x="111587" y="193821"/>
                  </a:cubicBezTo>
                  <a:cubicBezTo>
                    <a:pt x="116062" y="217603"/>
                    <a:pt x="120779" y="251757"/>
                    <a:pt x="123095" y="296026"/>
                  </a:cubicBezTo>
                  <a:cubicBezTo>
                    <a:pt x="123095" y="296026"/>
                    <a:pt x="123081" y="296040"/>
                    <a:pt x="123081" y="296040"/>
                  </a:cubicBezTo>
                  <a:cubicBezTo>
                    <a:pt x="124743" y="327778"/>
                    <a:pt x="125084" y="364702"/>
                    <a:pt x="123123" y="406826"/>
                  </a:cubicBezTo>
                  <a:cubicBezTo>
                    <a:pt x="123379" y="406613"/>
                    <a:pt x="123620" y="406385"/>
                    <a:pt x="123876" y="406172"/>
                  </a:cubicBezTo>
                  <a:cubicBezTo>
                    <a:pt x="123620" y="406385"/>
                    <a:pt x="123407" y="406627"/>
                    <a:pt x="123152" y="406840"/>
                  </a:cubicBezTo>
                  <a:cubicBezTo>
                    <a:pt x="122100" y="429713"/>
                    <a:pt x="120438" y="453922"/>
                    <a:pt x="117852" y="479821"/>
                  </a:cubicBezTo>
                  <a:cubicBezTo>
                    <a:pt x="117071" y="487436"/>
                    <a:pt x="122640" y="494227"/>
                    <a:pt x="130241" y="494980"/>
                  </a:cubicBezTo>
                  <a:cubicBezTo>
                    <a:pt x="130695" y="495037"/>
                    <a:pt x="131179" y="495051"/>
                    <a:pt x="131647" y="495051"/>
                  </a:cubicBezTo>
                  <a:cubicBezTo>
                    <a:pt x="138666" y="495051"/>
                    <a:pt x="144704" y="489709"/>
                    <a:pt x="145414" y="482578"/>
                  </a:cubicBezTo>
                  <a:cubicBezTo>
                    <a:pt x="149108" y="445611"/>
                    <a:pt x="151068" y="411713"/>
                    <a:pt x="151807" y="380685"/>
                  </a:cubicBezTo>
                  <a:cubicBezTo>
                    <a:pt x="151580" y="380912"/>
                    <a:pt x="151310" y="381125"/>
                    <a:pt x="151083" y="381353"/>
                  </a:cubicBezTo>
                  <a:cubicBezTo>
                    <a:pt x="151310" y="381125"/>
                    <a:pt x="151566" y="380898"/>
                    <a:pt x="151793" y="380671"/>
                  </a:cubicBezTo>
                  <a:cubicBezTo>
                    <a:pt x="152816" y="339229"/>
                    <a:pt x="151608" y="303186"/>
                    <a:pt x="149292" y="272442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FAE44652-A1C2-754C-B088-F51A6AB665C2}"/>
                </a:ext>
              </a:extLst>
            </p:cNvPr>
            <p:cNvSpPr/>
            <p:nvPr/>
          </p:nvSpPr>
          <p:spPr>
            <a:xfrm>
              <a:off x="10997645" y="3999338"/>
              <a:ext cx="340357" cy="364835"/>
            </a:xfrm>
            <a:custGeom>
              <a:avLst/>
              <a:gdLst>
                <a:gd name="connsiteX0" fmla="*/ 189379 w 340357"/>
                <a:gd name="connsiteY0" fmla="*/ 0 h 364835"/>
                <a:gd name="connsiteX1" fmla="*/ 34807 w 340357"/>
                <a:gd name="connsiteY1" fmla="*/ 81264 h 364835"/>
                <a:gd name="connsiteX2" fmla="*/ 0 w 340357"/>
                <a:gd name="connsiteY2" fmla="*/ 191652 h 364835"/>
                <a:gd name="connsiteX3" fmla="*/ 0 w 340357"/>
                <a:gd name="connsiteY3" fmla="*/ 192221 h 364835"/>
                <a:gd name="connsiteX4" fmla="*/ 3268 w 340357"/>
                <a:gd name="connsiteY4" fmla="*/ 237399 h 364835"/>
                <a:gd name="connsiteX5" fmla="*/ 8524 w 340357"/>
                <a:gd name="connsiteY5" fmla="*/ 308150 h 364835"/>
                <a:gd name="connsiteX6" fmla="*/ 9235 w 340357"/>
                <a:gd name="connsiteY6" fmla="*/ 351055 h 364835"/>
                <a:gd name="connsiteX7" fmla="*/ 23157 w 340357"/>
                <a:gd name="connsiteY7" fmla="*/ 364835 h 364835"/>
                <a:gd name="connsiteX8" fmla="*/ 36938 w 340357"/>
                <a:gd name="connsiteY8" fmla="*/ 350913 h 364835"/>
                <a:gd name="connsiteX9" fmla="*/ 36654 w 340357"/>
                <a:gd name="connsiteY9" fmla="*/ 322214 h 364835"/>
                <a:gd name="connsiteX10" fmla="*/ 30687 w 340357"/>
                <a:gd name="connsiteY10" fmla="*/ 234131 h 364835"/>
                <a:gd name="connsiteX11" fmla="*/ 28272 w 340357"/>
                <a:gd name="connsiteY11" fmla="*/ 207422 h 364835"/>
                <a:gd name="connsiteX12" fmla="*/ 27704 w 340357"/>
                <a:gd name="connsiteY12" fmla="*/ 191652 h 364835"/>
                <a:gd name="connsiteX13" fmla="*/ 61232 w 340357"/>
                <a:gd name="connsiteY13" fmla="*/ 92203 h 364835"/>
                <a:gd name="connsiteX14" fmla="*/ 189379 w 340357"/>
                <a:gd name="connsiteY14" fmla="*/ 27704 h 364835"/>
                <a:gd name="connsiteX15" fmla="*/ 315679 w 340357"/>
                <a:gd name="connsiteY15" fmla="*/ 89362 h 364835"/>
                <a:gd name="connsiteX16" fmla="*/ 318521 w 340357"/>
                <a:gd name="connsiteY16" fmla="*/ 91777 h 364835"/>
                <a:gd name="connsiteX17" fmla="*/ 335143 w 340357"/>
                <a:gd name="connsiteY17" fmla="*/ 91777 h 364835"/>
                <a:gd name="connsiteX18" fmla="*/ 340115 w 340357"/>
                <a:gd name="connsiteY18" fmla="*/ 83111 h 364835"/>
                <a:gd name="connsiteX19" fmla="*/ 337558 w 340357"/>
                <a:gd name="connsiteY19" fmla="*/ 72314 h 364835"/>
                <a:gd name="connsiteX20" fmla="*/ 189379 w 340357"/>
                <a:gd name="connsiteY20" fmla="*/ 0 h 36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0357" h="364835">
                  <a:moveTo>
                    <a:pt x="189379" y="0"/>
                  </a:moveTo>
                  <a:cubicBezTo>
                    <a:pt x="125590" y="0"/>
                    <a:pt x="69188" y="32250"/>
                    <a:pt x="34807" y="81264"/>
                  </a:cubicBezTo>
                  <a:cubicBezTo>
                    <a:pt x="13070" y="112519"/>
                    <a:pt x="0" y="150594"/>
                    <a:pt x="0" y="191652"/>
                  </a:cubicBezTo>
                  <a:lnTo>
                    <a:pt x="0" y="192221"/>
                  </a:lnTo>
                  <a:cubicBezTo>
                    <a:pt x="142" y="209695"/>
                    <a:pt x="1563" y="222623"/>
                    <a:pt x="3268" y="237399"/>
                  </a:cubicBezTo>
                  <a:cubicBezTo>
                    <a:pt x="5115" y="254163"/>
                    <a:pt x="7388" y="274053"/>
                    <a:pt x="8524" y="308150"/>
                  </a:cubicBezTo>
                  <a:cubicBezTo>
                    <a:pt x="8950" y="320510"/>
                    <a:pt x="9235" y="334432"/>
                    <a:pt x="9235" y="351055"/>
                  </a:cubicBezTo>
                  <a:cubicBezTo>
                    <a:pt x="9235" y="358726"/>
                    <a:pt x="15486" y="364835"/>
                    <a:pt x="23157" y="364835"/>
                  </a:cubicBezTo>
                  <a:cubicBezTo>
                    <a:pt x="30829" y="364835"/>
                    <a:pt x="36938" y="358584"/>
                    <a:pt x="36938" y="350913"/>
                  </a:cubicBezTo>
                  <a:cubicBezTo>
                    <a:pt x="36938" y="340399"/>
                    <a:pt x="36796" y="331023"/>
                    <a:pt x="36654" y="322214"/>
                  </a:cubicBezTo>
                  <a:cubicBezTo>
                    <a:pt x="35660" y="277747"/>
                    <a:pt x="32960" y="253879"/>
                    <a:pt x="30687" y="234131"/>
                  </a:cubicBezTo>
                  <a:cubicBezTo>
                    <a:pt x="29693" y="224755"/>
                    <a:pt x="28698" y="216372"/>
                    <a:pt x="28272" y="207422"/>
                  </a:cubicBezTo>
                  <a:cubicBezTo>
                    <a:pt x="27988" y="202450"/>
                    <a:pt x="27704" y="197477"/>
                    <a:pt x="27704" y="191652"/>
                  </a:cubicBezTo>
                  <a:cubicBezTo>
                    <a:pt x="27704" y="154288"/>
                    <a:pt x="40348" y="119765"/>
                    <a:pt x="61232" y="92203"/>
                  </a:cubicBezTo>
                  <a:cubicBezTo>
                    <a:pt x="90783" y="53134"/>
                    <a:pt x="137097" y="27704"/>
                    <a:pt x="189379" y="27704"/>
                  </a:cubicBezTo>
                  <a:cubicBezTo>
                    <a:pt x="238819" y="27704"/>
                    <a:pt x="284850" y="50151"/>
                    <a:pt x="315679" y="89362"/>
                  </a:cubicBezTo>
                  <a:cubicBezTo>
                    <a:pt x="316532" y="90356"/>
                    <a:pt x="317526" y="91067"/>
                    <a:pt x="318521" y="91777"/>
                  </a:cubicBezTo>
                  <a:cubicBezTo>
                    <a:pt x="323493" y="95329"/>
                    <a:pt x="330170" y="95613"/>
                    <a:pt x="335143" y="91777"/>
                  </a:cubicBezTo>
                  <a:cubicBezTo>
                    <a:pt x="337984" y="89504"/>
                    <a:pt x="339689" y="86378"/>
                    <a:pt x="340115" y="83111"/>
                  </a:cubicBezTo>
                  <a:cubicBezTo>
                    <a:pt x="340826" y="79417"/>
                    <a:pt x="339973" y="75439"/>
                    <a:pt x="337558" y="72314"/>
                  </a:cubicBezTo>
                  <a:cubicBezTo>
                    <a:pt x="301330" y="26283"/>
                    <a:pt x="247344" y="0"/>
                    <a:pt x="189379" y="0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23BBFD24-2406-9748-8EF7-9B85CAF8E6F4}"/>
                </a:ext>
              </a:extLst>
            </p:cNvPr>
            <p:cNvSpPr/>
            <p:nvPr/>
          </p:nvSpPr>
          <p:spPr>
            <a:xfrm>
              <a:off x="11024166" y="4103585"/>
              <a:ext cx="86820" cy="422264"/>
            </a:xfrm>
            <a:custGeom>
              <a:avLst/>
              <a:gdLst>
                <a:gd name="connsiteX0" fmla="*/ 70229 w 86820"/>
                <a:gd name="connsiteY0" fmla="*/ 239136 h 422264"/>
                <a:gd name="connsiteX1" fmla="*/ 64688 w 86820"/>
                <a:gd name="connsiteY1" fmla="*/ 129316 h 422264"/>
                <a:gd name="connsiteX2" fmla="*/ 64404 w 86820"/>
                <a:gd name="connsiteY2" fmla="*/ 126901 h 422264"/>
                <a:gd name="connsiteX3" fmla="*/ 61278 w 86820"/>
                <a:gd name="connsiteY3" fmla="*/ 87406 h 422264"/>
                <a:gd name="connsiteX4" fmla="*/ 83867 w 86820"/>
                <a:gd name="connsiteY4" fmla="*/ 22196 h 422264"/>
                <a:gd name="connsiteX5" fmla="*/ 81594 w 86820"/>
                <a:gd name="connsiteY5" fmla="*/ 2732 h 422264"/>
                <a:gd name="connsiteX6" fmla="*/ 78753 w 86820"/>
                <a:gd name="connsiteY6" fmla="*/ 1311 h 422264"/>
                <a:gd name="connsiteX7" fmla="*/ 73780 w 86820"/>
                <a:gd name="connsiteY7" fmla="*/ 33 h 422264"/>
                <a:gd name="connsiteX8" fmla="*/ 62131 w 86820"/>
                <a:gd name="connsiteY8" fmla="*/ 5005 h 422264"/>
                <a:gd name="connsiteX9" fmla="*/ 33575 w 86820"/>
                <a:gd name="connsiteY9" fmla="*/ 87406 h 422264"/>
                <a:gd name="connsiteX10" fmla="*/ 35706 w 86820"/>
                <a:gd name="connsiteY10" fmla="*/ 117524 h 422264"/>
                <a:gd name="connsiteX11" fmla="*/ 35564 w 86820"/>
                <a:gd name="connsiteY11" fmla="*/ 117524 h 422264"/>
                <a:gd name="connsiteX12" fmla="*/ 37126 w 86820"/>
                <a:gd name="connsiteY12" fmla="*/ 132442 h 422264"/>
                <a:gd name="connsiteX13" fmla="*/ 42809 w 86820"/>
                <a:gd name="connsiteY13" fmla="*/ 231038 h 422264"/>
                <a:gd name="connsiteX14" fmla="*/ 26471 w 86820"/>
                <a:gd name="connsiteY14" fmla="*/ 335886 h 422264"/>
                <a:gd name="connsiteX15" fmla="*/ 1325 w 86820"/>
                <a:gd name="connsiteY15" fmla="*/ 402517 h 422264"/>
                <a:gd name="connsiteX16" fmla="*/ 8002 w 86820"/>
                <a:gd name="connsiteY16" fmla="*/ 420986 h 422264"/>
                <a:gd name="connsiteX17" fmla="*/ 13827 w 86820"/>
                <a:gd name="connsiteY17" fmla="*/ 422264 h 422264"/>
                <a:gd name="connsiteX18" fmla="*/ 26329 w 86820"/>
                <a:gd name="connsiteY18" fmla="*/ 414308 h 422264"/>
                <a:gd name="connsiteX19" fmla="*/ 52612 w 86820"/>
                <a:gd name="connsiteY19" fmla="*/ 345404 h 422264"/>
                <a:gd name="connsiteX20" fmla="*/ 70229 w 86820"/>
                <a:gd name="connsiteY20" fmla="*/ 239278 h 422264"/>
                <a:gd name="connsiteX21" fmla="*/ 70229 w 86820"/>
                <a:gd name="connsiteY21" fmla="*/ 239136 h 422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6820" h="422264">
                  <a:moveTo>
                    <a:pt x="70229" y="239136"/>
                  </a:moveTo>
                  <a:cubicBezTo>
                    <a:pt x="72218" y="196373"/>
                    <a:pt x="68098" y="159293"/>
                    <a:pt x="64688" y="129316"/>
                  </a:cubicBezTo>
                  <a:cubicBezTo>
                    <a:pt x="64688" y="128464"/>
                    <a:pt x="64546" y="127753"/>
                    <a:pt x="64404" y="126901"/>
                  </a:cubicBezTo>
                  <a:cubicBezTo>
                    <a:pt x="62699" y="111415"/>
                    <a:pt x="61278" y="97919"/>
                    <a:pt x="61278" y="87406"/>
                  </a:cubicBezTo>
                  <a:cubicBezTo>
                    <a:pt x="61278" y="63396"/>
                    <a:pt x="69092" y="40807"/>
                    <a:pt x="83867" y="22196"/>
                  </a:cubicBezTo>
                  <a:cubicBezTo>
                    <a:pt x="88556" y="16087"/>
                    <a:pt x="87561" y="7420"/>
                    <a:pt x="81594" y="2732"/>
                  </a:cubicBezTo>
                  <a:cubicBezTo>
                    <a:pt x="80742" y="2022"/>
                    <a:pt x="79747" y="1737"/>
                    <a:pt x="78753" y="1311"/>
                  </a:cubicBezTo>
                  <a:cubicBezTo>
                    <a:pt x="77190" y="601"/>
                    <a:pt x="75485" y="175"/>
                    <a:pt x="73780" y="33"/>
                  </a:cubicBezTo>
                  <a:cubicBezTo>
                    <a:pt x="69376" y="-251"/>
                    <a:pt x="64972" y="1311"/>
                    <a:pt x="62131" y="5005"/>
                  </a:cubicBezTo>
                  <a:cubicBezTo>
                    <a:pt x="43662" y="28162"/>
                    <a:pt x="33575" y="57571"/>
                    <a:pt x="33575" y="87406"/>
                  </a:cubicBezTo>
                  <a:cubicBezTo>
                    <a:pt x="33575" y="96214"/>
                    <a:pt x="34427" y="106585"/>
                    <a:pt x="35706" y="117524"/>
                  </a:cubicBezTo>
                  <a:cubicBezTo>
                    <a:pt x="35564" y="117524"/>
                    <a:pt x="35564" y="117524"/>
                    <a:pt x="35564" y="117524"/>
                  </a:cubicBezTo>
                  <a:cubicBezTo>
                    <a:pt x="36132" y="122497"/>
                    <a:pt x="36558" y="127043"/>
                    <a:pt x="37126" y="132442"/>
                  </a:cubicBezTo>
                  <a:cubicBezTo>
                    <a:pt x="40252" y="159577"/>
                    <a:pt x="43946" y="192821"/>
                    <a:pt x="42809" y="231038"/>
                  </a:cubicBezTo>
                  <a:cubicBezTo>
                    <a:pt x="41815" y="262720"/>
                    <a:pt x="37411" y="297811"/>
                    <a:pt x="26471" y="335886"/>
                  </a:cubicBezTo>
                  <a:cubicBezTo>
                    <a:pt x="20220" y="357196"/>
                    <a:pt x="12122" y="379359"/>
                    <a:pt x="1325" y="402517"/>
                  </a:cubicBezTo>
                  <a:cubicBezTo>
                    <a:pt x="-1943" y="409478"/>
                    <a:pt x="1041" y="417718"/>
                    <a:pt x="8002" y="420986"/>
                  </a:cubicBezTo>
                  <a:cubicBezTo>
                    <a:pt x="9849" y="421838"/>
                    <a:pt x="11838" y="422264"/>
                    <a:pt x="13827" y="422264"/>
                  </a:cubicBezTo>
                  <a:cubicBezTo>
                    <a:pt x="19084" y="422264"/>
                    <a:pt x="24056" y="419281"/>
                    <a:pt x="26329" y="414308"/>
                  </a:cubicBezTo>
                  <a:cubicBezTo>
                    <a:pt x="37553" y="390441"/>
                    <a:pt x="46077" y="367425"/>
                    <a:pt x="52612" y="345404"/>
                  </a:cubicBezTo>
                  <a:cubicBezTo>
                    <a:pt x="63836" y="307046"/>
                    <a:pt x="68808" y="271386"/>
                    <a:pt x="70229" y="239278"/>
                  </a:cubicBezTo>
                  <a:cubicBezTo>
                    <a:pt x="70229" y="239278"/>
                    <a:pt x="70229" y="239278"/>
                    <a:pt x="70229" y="239136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 142">
              <a:extLst>
                <a:ext uri="{FF2B5EF4-FFF2-40B4-BE49-F238E27FC236}">
                  <a16:creationId xmlns:a16="http://schemas.microsoft.com/office/drawing/2014/main" id="{E9D21667-A057-A64C-A351-CBBE22B0BF73}"/>
                </a:ext>
              </a:extLst>
            </p:cNvPr>
            <p:cNvSpPr/>
            <p:nvPr/>
          </p:nvSpPr>
          <p:spPr>
            <a:xfrm>
              <a:off x="11202787" y="4373386"/>
              <a:ext cx="65096" cy="184712"/>
            </a:xfrm>
            <a:custGeom>
              <a:avLst/>
              <a:gdLst>
                <a:gd name="connsiteX0" fmla="*/ 52004 w 65096"/>
                <a:gd name="connsiteY0" fmla="*/ 22 h 184712"/>
                <a:gd name="connsiteX1" fmla="*/ 37371 w 65096"/>
                <a:gd name="connsiteY1" fmla="*/ 13092 h 184712"/>
                <a:gd name="connsiteX2" fmla="*/ 24727 w 65096"/>
                <a:gd name="connsiteY2" fmla="*/ 90094 h 184712"/>
                <a:gd name="connsiteX3" fmla="*/ 1001 w 65096"/>
                <a:gd name="connsiteY3" fmla="*/ 165675 h 184712"/>
                <a:gd name="connsiteX4" fmla="*/ 8673 w 65096"/>
                <a:gd name="connsiteY4" fmla="*/ 183718 h 184712"/>
                <a:gd name="connsiteX5" fmla="*/ 13787 w 65096"/>
                <a:gd name="connsiteY5" fmla="*/ 184713 h 184712"/>
                <a:gd name="connsiteX6" fmla="*/ 26716 w 65096"/>
                <a:gd name="connsiteY6" fmla="*/ 176047 h 184712"/>
                <a:gd name="connsiteX7" fmla="*/ 54277 w 65096"/>
                <a:gd name="connsiteY7" fmla="*/ 85548 h 184712"/>
                <a:gd name="connsiteX8" fmla="*/ 65074 w 65096"/>
                <a:gd name="connsiteY8" fmla="*/ 14655 h 184712"/>
                <a:gd name="connsiteX9" fmla="*/ 52004 w 65096"/>
                <a:gd name="connsiteY9" fmla="*/ 22 h 18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096" h="184712">
                  <a:moveTo>
                    <a:pt x="52004" y="22"/>
                  </a:moveTo>
                  <a:cubicBezTo>
                    <a:pt x="44190" y="-404"/>
                    <a:pt x="37797" y="5421"/>
                    <a:pt x="37371" y="13092"/>
                  </a:cubicBezTo>
                  <a:cubicBezTo>
                    <a:pt x="37371" y="13519"/>
                    <a:pt x="35240" y="45768"/>
                    <a:pt x="24727" y="90094"/>
                  </a:cubicBezTo>
                  <a:cubicBezTo>
                    <a:pt x="19328" y="112968"/>
                    <a:pt x="11798" y="139108"/>
                    <a:pt x="1001" y="165675"/>
                  </a:cubicBezTo>
                  <a:cubicBezTo>
                    <a:pt x="-1840" y="172779"/>
                    <a:pt x="1569" y="180877"/>
                    <a:pt x="8673" y="183718"/>
                  </a:cubicBezTo>
                  <a:cubicBezTo>
                    <a:pt x="10378" y="184429"/>
                    <a:pt x="12082" y="184713"/>
                    <a:pt x="13787" y="184713"/>
                  </a:cubicBezTo>
                  <a:cubicBezTo>
                    <a:pt x="19328" y="184713"/>
                    <a:pt x="24443" y="181445"/>
                    <a:pt x="26716" y="176047"/>
                  </a:cubicBezTo>
                  <a:cubicBezTo>
                    <a:pt x="39928" y="143512"/>
                    <a:pt x="48594" y="111973"/>
                    <a:pt x="54277" y="85548"/>
                  </a:cubicBezTo>
                  <a:cubicBezTo>
                    <a:pt x="63086" y="45200"/>
                    <a:pt x="64932" y="16644"/>
                    <a:pt x="65074" y="14655"/>
                  </a:cubicBezTo>
                  <a:cubicBezTo>
                    <a:pt x="65501" y="7125"/>
                    <a:pt x="59676" y="590"/>
                    <a:pt x="52004" y="22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69746CAB-ED79-2D42-A390-9BC044FA3240}"/>
                </a:ext>
              </a:extLst>
            </p:cNvPr>
            <p:cNvSpPr/>
            <p:nvPr/>
          </p:nvSpPr>
          <p:spPr>
            <a:xfrm>
              <a:off x="11341703" y="4128656"/>
              <a:ext cx="51590" cy="392532"/>
            </a:xfrm>
            <a:custGeom>
              <a:avLst/>
              <a:gdLst>
                <a:gd name="connsiteX0" fmla="*/ 41036 w 51590"/>
                <a:gd name="connsiteY0" fmla="*/ 58967 h 392532"/>
                <a:gd name="connsiteX1" fmla="*/ 38991 w 51590"/>
                <a:gd name="connsiteY1" fmla="*/ 48028 h 392532"/>
                <a:gd name="connsiteX2" fmla="*/ 28605 w 51590"/>
                <a:gd name="connsiteY2" fmla="*/ 9399 h 392532"/>
                <a:gd name="connsiteX3" fmla="*/ 11017 w 51590"/>
                <a:gd name="connsiteY3" fmla="*/ 747 h 392532"/>
                <a:gd name="connsiteX4" fmla="*/ 2365 w 51590"/>
                <a:gd name="connsiteY4" fmla="*/ 18335 h 392532"/>
                <a:gd name="connsiteX5" fmla="*/ 11841 w 51590"/>
                <a:gd name="connsiteY5" fmla="*/ 53597 h 392532"/>
                <a:gd name="connsiteX6" fmla="*/ 15364 w 51590"/>
                <a:gd name="connsiteY6" fmla="*/ 73785 h 392532"/>
                <a:gd name="connsiteX7" fmla="*/ 23619 w 51590"/>
                <a:gd name="connsiteY7" fmla="*/ 180366 h 392532"/>
                <a:gd name="connsiteX8" fmla="*/ 17226 w 51590"/>
                <a:gd name="connsiteY8" fmla="*/ 294533 h 392532"/>
                <a:gd name="connsiteX9" fmla="*/ 17197 w 51590"/>
                <a:gd name="connsiteY9" fmla="*/ 294547 h 392532"/>
                <a:gd name="connsiteX10" fmla="*/ 589 w 51590"/>
                <a:gd name="connsiteY10" fmla="*/ 374717 h 392532"/>
                <a:gd name="connsiteX11" fmla="*/ 9881 w 51590"/>
                <a:gd name="connsiteY11" fmla="*/ 391965 h 392532"/>
                <a:gd name="connsiteX12" fmla="*/ 13858 w 51590"/>
                <a:gd name="connsiteY12" fmla="*/ 392533 h 392532"/>
                <a:gd name="connsiteX13" fmla="*/ 27128 w 51590"/>
                <a:gd name="connsiteY13" fmla="*/ 382645 h 392532"/>
                <a:gd name="connsiteX14" fmla="*/ 47316 w 51590"/>
                <a:gd name="connsiteY14" fmla="*/ 276789 h 392532"/>
                <a:gd name="connsiteX15" fmla="*/ 47344 w 51590"/>
                <a:gd name="connsiteY15" fmla="*/ 276774 h 392532"/>
                <a:gd name="connsiteX16" fmla="*/ 51138 w 51590"/>
                <a:gd name="connsiteY16" fmla="*/ 163630 h 392532"/>
                <a:gd name="connsiteX17" fmla="*/ 41036 w 51590"/>
                <a:gd name="connsiteY17" fmla="*/ 58967 h 39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1590" h="392532">
                  <a:moveTo>
                    <a:pt x="41036" y="58967"/>
                  </a:moveTo>
                  <a:cubicBezTo>
                    <a:pt x="40369" y="55202"/>
                    <a:pt x="39687" y="51451"/>
                    <a:pt x="38991" y="48028"/>
                  </a:cubicBezTo>
                  <a:cubicBezTo>
                    <a:pt x="36220" y="34488"/>
                    <a:pt x="32725" y="21489"/>
                    <a:pt x="28605" y="9399"/>
                  </a:cubicBezTo>
                  <a:cubicBezTo>
                    <a:pt x="26148" y="2139"/>
                    <a:pt x="18248" y="-1725"/>
                    <a:pt x="11017" y="747"/>
                  </a:cubicBezTo>
                  <a:cubicBezTo>
                    <a:pt x="3772" y="3219"/>
                    <a:pt x="-107" y="11089"/>
                    <a:pt x="2365" y="18335"/>
                  </a:cubicBezTo>
                  <a:cubicBezTo>
                    <a:pt x="6116" y="29331"/>
                    <a:pt x="9298" y="41180"/>
                    <a:pt x="11841" y="53597"/>
                  </a:cubicBezTo>
                  <a:cubicBezTo>
                    <a:pt x="13077" y="59621"/>
                    <a:pt x="14242" y="66511"/>
                    <a:pt x="15364" y="73785"/>
                  </a:cubicBezTo>
                  <a:cubicBezTo>
                    <a:pt x="19740" y="102156"/>
                    <a:pt x="23065" y="139350"/>
                    <a:pt x="23619" y="180366"/>
                  </a:cubicBezTo>
                  <a:cubicBezTo>
                    <a:pt x="24116" y="216764"/>
                    <a:pt x="22368" y="256004"/>
                    <a:pt x="17226" y="294533"/>
                  </a:cubicBezTo>
                  <a:cubicBezTo>
                    <a:pt x="17211" y="294533"/>
                    <a:pt x="17211" y="294547"/>
                    <a:pt x="17197" y="294547"/>
                  </a:cubicBezTo>
                  <a:cubicBezTo>
                    <a:pt x="13546" y="322109"/>
                    <a:pt x="8204" y="349301"/>
                    <a:pt x="589" y="374717"/>
                  </a:cubicBezTo>
                  <a:cubicBezTo>
                    <a:pt x="-1613" y="382034"/>
                    <a:pt x="2550" y="389748"/>
                    <a:pt x="9881" y="391965"/>
                  </a:cubicBezTo>
                  <a:cubicBezTo>
                    <a:pt x="11188" y="392348"/>
                    <a:pt x="12537" y="392533"/>
                    <a:pt x="13858" y="392533"/>
                  </a:cubicBezTo>
                  <a:cubicBezTo>
                    <a:pt x="19811" y="392533"/>
                    <a:pt x="25323" y="388669"/>
                    <a:pt x="27128" y="382645"/>
                  </a:cubicBezTo>
                  <a:cubicBezTo>
                    <a:pt x="37215" y="349017"/>
                    <a:pt x="43580" y="312903"/>
                    <a:pt x="47316" y="276789"/>
                  </a:cubicBezTo>
                  <a:cubicBezTo>
                    <a:pt x="47330" y="276789"/>
                    <a:pt x="47330" y="276774"/>
                    <a:pt x="47344" y="276774"/>
                  </a:cubicBezTo>
                  <a:cubicBezTo>
                    <a:pt x="51365" y="237904"/>
                    <a:pt x="52274" y="199204"/>
                    <a:pt x="51138" y="163630"/>
                  </a:cubicBezTo>
                  <a:cubicBezTo>
                    <a:pt x="49831" y="122927"/>
                    <a:pt x="45924" y="86486"/>
                    <a:pt x="41036" y="58967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96833A7C-640C-444D-8004-15824840ACD0}"/>
                </a:ext>
              </a:extLst>
            </p:cNvPr>
            <p:cNvSpPr/>
            <p:nvPr/>
          </p:nvSpPr>
          <p:spPr>
            <a:xfrm>
              <a:off x="11078320" y="4119387"/>
              <a:ext cx="194087" cy="427203"/>
            </a:xfrm>
            <a:custGeom>
              <a:avLst/>
              <a:gdLst>
                <a:gd name="connsiteX0" fmla="*/ 72050 w 194087"/>
                <a:gd name="connsiteY0" fmla="*/ 122890 h 427203"/>
                <a:gd name="connsiteX1" fmla="*/ 69777 w 194087"/>
                <a:gd name="connsiteY1" fmla="*/ 101438 h 427203"/>
                <a:gd name="connsiteX2" fmla="*/ 67077 w 194087"/>
                <a:gd name="connsiteY2" fmla="*/ 71603 h 427203"/>
                <a:gd name="connsiteX3" fmla="*/ 108704 w 194087"/>
                <a:gd name="connsiteY3" fmla="*/ 27704 h 427203"/>
                <a:gd name="connsiteX4" fmla="*/ 149478 w 194087"/>
                <a:gd name="connsiteY4" fmla="*/ 56970 h 427203"/>
                <a:gd name="connsiteX5" fmla="*/ 161412 w 194087"/>
                <a:gd name="connsiteY5" fmla="*/ 120475 h 427203"/>
                <a:gd name="connsiteX6" fmla="*/ 161412 w 194087"/>
                <a:gd name="connsiteY6" fmla="*/ 120617 h 427203"/>
                <a:gd name="connsiteX7" fmla="*/ 166384 w 194087"/>
                <a:gd name="connsiteY7" fmla="*/ 196341 h 427203"/>
                <a:gd name="connsiteX8" fmla="*/ 180307 w 194087"/>
                <a:gd name="connsiteY8" fmla="*/ 210121 h 427203"/>
                <a:gd name="connsiteX9" fmla="*/ 194088 w 194087"/>
                <a:gd name="connsiteY9" fmla="*/ 196483 h 427203"/>
                <a:gd name="connsiteX10" fmla="*/ 194088 w 194087"/>
                <a:gd name="connsiteY10" fmla="*/ 196198 h 427203"/>
                <a:gd name="connsiteX11" fmla="*/ 188689 w 194087"/>
                <a:gd name="connsiteY11" fmla="*/ 115787 h 427203"/>
                <a:gd name="connsiteX12" fmla="*/ 174198 w 194087"/>
                <a:gd name="connsiteY12" fmla="*/ 44610 h 427203"/>
                <a:gd name="connsiteX13" fmla="*/ 108704 w 194087"/>
                <a:gd name="connsiteY13" fmla="*/ 0 h 427203"/>
                <a:gd name="connsiteX14" fmla="*/ 39374 w 194087"/>
                <a:gd name="connsiteY14" fmla="*/ 71603 h 427203"/>
                <a:gd name="connsiteX15" fmla="*/ 42215 w 194087"/>
                <a:gd name="connsiteY15" fmla="*/ 104563 h 427203"/>
                <a:gd name="connsiteX16" fmla="*/ 43778 w 194087"/>
                <a:gd name="connsiteY16" fmla="*/ 118628 h 427203"/>
                <a:gd name="connsiteX17" fmla="*/ 46761 w 194087"/>
                <a:gd name="connsiteY17" fmla="*/ 230011 h 427203"/>
                <a:gd name="connsiteX18" fmla="*/ 27440 w 194087"/>
                <a:gd name="connsiteY18" fmla="*/ 337132 h 427203"/>
                <a:gd name="connsiteX19" fmla="*/ 1299 w 194087"/>
                <a:gd name="connsiteY19" fmla="*/ 407598 h 427203"/>
                <a:gd name="connsiteX20" fmla="*/ 8118 w 194087"/>
                <a:gd name="connsiteY20" fmla="*/ 425925 h 427203"/>
                <a:gd name="connsiteX21" fmla="*/ 13801 w 194087"/>
                <a:gd name="connsiteY21" fmla="*/ 427204 h 427203"/>
                <a:gd name="connsiteX22" fmla="*/ 26445 w 194087"/>
                <a:gd name="connsiteY22" fmla="*/ 419106 h 427203"/>
                <a:gd name="connsiteX23" fmla="*/ 55001 w 194087"/>
                <a:gd name="connsiteY23" fmla="*/ 342104 h 427203"/>
                <a:gd name="connsiteX24" fmla="*/ 74323 w 194087"/>
                <a:gd name="connsiteY24" fmla="*/ 233847 h 427203"/>
                <a:gd name="connsiteX25" fmla="*/ 72050 w 194087"/>
                <a:gd name="connsiteY25" fmla="*/ 122890 h 427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4087" h="427203">
                  <a:moveTo>
                    <a:pt x="72050" y="122890"/>
                  </a:moveTo>
                  <a:cubicBezTo>
                    <a:pt x="71339" y="115219"/>
                    <a:pt x="70487" y="107973"/>
                    <a:pt x="69777" y="101438"/>
                  </a:cubicBezTo>
                  <a:cubicBezTo>
                    <a:pt x="68356" y="88509"/>
                    <a:pt x="67077" y="78280"/>
                    <a:pt x="67077" y="71603"/>
                  </a:cubicBezTo>
                  <a:cubicBezTo>
                    <a:pt x="67077" y="47451"/>
                    <a:pt x="85830" y="27704"/>
                    <a:pt x="108704" y="27704"/>
                  </a:cubicBezTo>
                  <a:cubicBezTo>
                    <a:pt x="127457" y="27704"/>
                    <a:pt x="138823" y="35944"/>
                    <a:pt x="149478" y="56970"/>
                  </a:cubicBezTo>
                  <a:cubicBezTo>
                    <a:pt x="152319" y="62795"/>
                    <a:pt x="157434" y="88225"/>
                    <a:pt x="161412" y="120475"/>
                  </a:cubicBezTo>
                  <a:lnTo>
                    <a:pt x="161412" y="120617"/>
                  </a:lnTo>
                  <a:cubicBezTo>
                    <a:pt x="164111" y="143775"/>
                    <a:pt x="166242" y="170626"/>
                    <a:pt x="166384" y="196341"/>
                  </a:cubicBezTo>
                  <a:cubicBezTo>
                    <a:pt x="166526" y="204012"/>
                    <a:pt x="172635" y="210121"/>
                    <a:pt x="180307" y="210121"/>
                  </a:cubicBezTo>
                  <a:cubicBezTo>
                    <a:pt x="187837" y="210121"/>
                    <a:pt x="194088" y="204012"/>
                    <a:pt x="194088" y="196483"/>
                  </a:cubicBezTo>
                  <a:cubicBezTo>
                    <a:pt x="194088" y="196341"/>
                    <a:pt x="194088" y="196341"/>
                    <a:pt x="194088" y="196198"/>
                  </a:cubicBezTo>
                  <a:cubicBezTo>
                    <a:pt x="193946" y="170342"/>
                    <a:pt x="191815" y="141502"/>
                    <a:pt x="188689" y="115787"/>
                  </a:cubicBezTo>
                  <a:cubicBezTo>
                    <a:pt x="184711" y="82400"/>
                    <a:pt x="179028" y="54271"/>
                    <a:pt x="174198" y="44610"/>
                  </a:cubicBezTo>
                  <a:cubicBezTo>
                    <a:pt x="164679" y="25573"/>
                    <a:pt x="147489" y="0"/>
                    <a:pt x="108704" y="0"/>
                  </a:cubicBezTo>
                  <a:cubicBezTo>
                    <a:pt x="70487" y="0"/>
                    <a:pt x="39374" y="32108"/>
                    <a:pt x="39374" y="71603"/>
                  </a:cubicBezTo>
                  <a:cubicBezTo>
                    <a:pt x="39374" y="79843"/>
                    <a:pt x="40652" y="90783"/>
                    <a:pt x="42215" y="104563"/>
                  </a:cubicBezTo>
                  <a:cubicBezTo>
                    <a:pt x="42783" y="108968"/>
                    <a:pt x="43210" y="113798"/>
                    <a:pt x="43778" y="118628"/>
                  </a:cubicBezTo>
                  <a:cubicBezTo>
                    <a:pt x="46903" y="147468"/>
                    <a:pt x="50029" y="185401"/>
                    <a:pt x="46761" y="230011"/>
                  </a:cubicBezTo>
                  <a:cubicBezTo>
                    <a:pt x="44488" y="262403"/>
                    <a:pt x="38805" y="298489"/>
                    <a:pt x="27440" y="337132"/>
                  </a:cubicBezTo>
                  <a:cubicBezTo>
                    <a:pt x="20905" y="359863"/>
                    <a:pt x="12238" y="383304"/>
                    <a:pt x="1299" y="407598"/>
                  </a:cubicBezTo>
                  <a:cubicBezTo>
                    <a:pt x="-1969" y="414560"/>
                    <a:pt x="1157" y="422800"/>
                    <a:pt x="8118" y="425925"/>
                  </a:cubicBezTo>
                  <a:cubicBezTo>
                    <a:pt x="9965" y="426778"/>
                    <a:pt x="11954" y="427204"/>
                    <a:pt x="13801" y="427204"/>
                  </a:cubicBezTo>
                  <a:cubicBezTo>
                    <a:pt x="19058" y="427204"/>
                    <a:pt x="24172" y="424221"/>
                    <a:pt x="26445" y="419106"/>
                  </a:cubicBezTo>
                  <a:cubicBezTo>
                    <a:pt x="38521" y="392539"/>
                    <a:pt x="47898" y="366682"/>
                    <a:pt x="55001" y="342104"/>
                  </a:cubicBezTo>
                  <a:cubicBezTo>
                    <a:pt x="66225" y="303035"/>
                    <a:pt x="71908" y="266665"/>
                    <a:pt x="74323" y="233847"/>
                  </a:cubicBezTo>
                  <a:cubicBezTo>
                    <a:pt x="77590" y="189947"/>
                    <a:pt x="75033" y="152299"/>
                    <a:pt x="72050" y="122890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08A30190-BD90-5E4F-A33D-9D88263F65F4}"/>
                </a:ext>
              </a:extLst>
            </p:cNvPr>
            <p:cNvSpPr/>
            <p:nvPr/>
          </p:nvSpPr>
          <p:spPr>
            <a:xfrm>
              <a:off x="11170819" y="4179479"/>
              <a:ext cx="41457" cy="279454"/>
            </a:xfrm>
            <a:custGeom>
              <a:avLst/>
              <a:gdLst>
                <a:gd name="connsiteX0" fmla="*/ 38795 w 41457"/>
                <a:gd name="connsiteY0" fmla="*/ 63509 h 279454"/>
                <a:gd name="connsiteX1" fmla="*/ 32117 w 41457"/>
                <a:gd name="connsiteY1" fmla="*/ 11227 h 279454"/>
                <a:gd name="connsiteX2" fmla="*/ 15779 w 41457"/>
                <a:gd name="connsiteY2" fmla="*/ 287 h 279454"/>
                <a:gd name="connsiteX3" fmla="*/ 4982 w 41457"/>
                <a:gd name="connsiteY3" fmla="*/ 16483 h 279454"/>
                <a:gd name="connsiteX4" fmla="*/ 10949 w 41457"/>
                <a:gd name="connsiteY4" fmla="*/ 64361 h 279454"/>
                <a:gd name="connsiteX5" fmla="*/ 11943 w 41457"/>
                <a:gd name="connsiteY5" fmla="*/ 175318 h 279454"/>
                <a:gd name="connsiteX6" fmla="*/ 294 w 41457"/>
                <a:gd name="connsiteY6" fmla="*/ 262690 h 279454"/>
                <a:gd name="connsiteX7" fmla="*/ 11091 w 41457"/>
                <a:gd name="connsiteY7" fmla="*/ 279029 h 279454"/>
                <a:gd name="connsiteX8" fmla="*/ 13932 w 41457"/>
                <a:gd name="connsiteY8" fmla="*/ 279455 h 279454"/>
                <a:gd name="connsiteX9" fmla="*/ 27429 w 41457"/>
                <a:gd name="connsiteY9" fmla="*/ 268373 h 279454"/>
                <a:gd name="connsiteX10" fmla="*/ 39931 w 41457"/>
                <a:gd name="connsiteY10" fmla="*/ 174323 h 279454"/>
                <a:gd name="connsiteX11" fmla="*/ 38795 w 41457"/>
                <a:gd name="connsiteY11" fmla="*/ 63509 h 279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457" h="279454">
                  <a:moveTo>
                    <a:pt x="38795" y="63509"/>
                  </a:moveTo>
                  <a:cubicBezTo>
                    <a:pt x="36095" y="32537"/>
                    <a:pt x="32544" y="13074"/>
                    <a:pt x="32117" y="11227"/>
                  </a:cubicBezTo>
                  <a:cubicBezTo>
                    <a:pt x="30697" y="3697"/>
                    <a:pt x="23451" y="-1275"/>
                    <a:pt x="15779" y="287"/>
                  </a:cubicBezTo>
                  <a:cubicBezTo>
                    <a:pt x="8392" y="1708"/>
                    <a:pt x="3419" y="8954"/>
                    <a:pt x="4982" y="16483"/>
                  </a:cubicBezTo>
                  <a:cubicBezTo>
                    <a:pt x="4982" y="16910"/>
                    <a:pt x="8392" y="34953"/>
                    <a:pt x="10949" y="64361"/>
                  </a:cubicBezTo>
                  <a:cubicBezTo>
                    <a:pt x="13364" y="92491"/>
                    <a:pt x="14927" y="131276"/>
                    <a:pt x="11943" y="175318"/>
                  </a:cubicBezTo>
                  <a:cubicBezTo>
                    <a:pt x="10096" y="202737"/>
                    <a:pt x="6687" y="232288"/>
                    <a:pt x="294" y="262690"/>
                  </a:cubicBezTo>
                  <a:cubicBezTo>
                    <a:pt x="-1269" y="270220"/>
                    <a:pt x="3561" y="277608"/>
                    <a:pt x="11091" y="279029"/>
                  </a:cubicBezTo>
                  <a:cubicBezTo>
                    <a:pt x="12085" y="279313"/>
                    <a:pt x="12938" y="279455"/>
                    <a:pt x="13932" y="279455"/>
                  </a:cubicBezTo>
                  <a:cubicBezTo>
                    <a:pt x="20326" y="279455"/>
                    <a:pt x="26150" y="274909"/>
                    <a:pt x="27429" y="268373"/>
                  </a:cubicBezTo>
                  <a:cubicBezTo>
                    <a:pt x="34248" y="235413"/>
                    <a:pt x="38084" y="203731"/>
                    <a:pt x="39931" y="174323"/>
                  </a:cubicBezTo>
                  <a:cubicBezTo>
                    <a:pt x="42773" y="130423"/>
                    <a:pt x="41210" y="92065"/>
                    <a:pt x="38795" y="63509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7C2341BC-0CB4-8345-BB4E-CAC9E00538A2}"/>
                </a:ext>
              </a:extLst>
            </p:cNvPr>
            <p:cNvSpPr/>
            <p:nvPr/>
          </p:nvSpPr>
          <p:spPr>
            <a:xfrm>
              <a:off x="10854806" y="3819335"/>
              <a:ext cx="341455" cy="224896"/>
            </a:xfrm>
            <a:custGeom>
              <a:avLst/>
              <a:gdLst>
                <a:gd name="connsiteX0" fmla="*/ 27194 w 341455"/>
                <a:gd name="connsiteY0" fmla="*/ 216230 h 224896"/>
                <a:gd name="connsiteX1" fmla="*/ 55324 w 341455"/>
                <a:gd name="connsiteY1" fmla="*/ 170200 h 224896"/>
                <a:gd name="connsiteX2" fmla="*/ 55466 w 341455"/>
                <a:gd name="connsiteY2" fmla="*/ 170200 h 224896"/>
                <a:gd name="connsiteX3" fmla="*/ 122097 w 341455"/>
                <a:gd name="connsiteY3" fmla="*/ 100443 h 224896"/>
                <a:gd name="connsiteX4" fmla="*/ 327814 w 341455"/>
                <a:gd name="connsiteY4" fmla="*/ 27704 h 224896"/>
                <a:gd name="connsiteX5" fmla="*/ 341453 w 341455"/>
                <a:gd name="connsiteY5" fmla="*/ 13639 h 224896"/>
                <a:gd name="connsiteX6" fmla="*/ 327530 w 341455"/>
                <a:gd name="connsiteY6" fmla="*/ 0 h 224896"/>
                <a:gd name="connsiteX7" fmla="*/ 327388 w 341455"/>
                <a:gd name="connsiteY7" fmla="*/ 0 h 224896"/>
                <a:gd name="connsiteX8" fmla="*/ 99224 w 341455"/>
                <a:gd name="connsiteY8" fmla="*/ 83253 h 224896"/>
                <a:gd name="connsiteX9" fmla="*/ 37423 w 341455"/>
                <a:gd name="connsiteY9" fmla="*/ 148037 h 224896"/>
                <a:gd name="connsiteX10" fmla="*/ 1906 w 341455"/>
                <a:gd name="connsiteY10" fmla="*/ 205007 h 224896"/>
                <a:gd name="connsiteX11" fmla="*/ 1338 w 341455"/>
                <a:gd name="connsiteY11" fmla="*/ 206143 h 224896"/>
                <a:gd name="connsiteX12" fmla="*/ 8157 w 341455"/>
                <a:gd name="connsiteY12" fmla="*/ 223618 h 224896"/>
                <a:gd name="connsiteX13" fmla="*/ 13556 w 341455"/>
                <a:gd name="connsiteY13" fmla="*/ 224897 h 224896"/>
                <a:gd name="connsiteX14" fmla="*/ 27194 w 341455"/>
                <a:gd name="connsiteY14" fmla="*/ 216230 h 22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1455" h="224896">
                  <a:moveTo>
                    <a:pt x="27194" y="216230"/>
                  </a:moveTo>
                  <a:cubicBezTo>
                    <a:pt x="35434" y="199892"/>
                    <a:pt x="44953" y="184691"/>
                    <a:pt x="55324" y="170200"/>
                  </a:cubicBezTo>
                  <a:cubicBezTo>
                    <a:pt x="54330" y="168921"/>
                    <a:pt x="54330" y="168921"/>
                    <a:pt x="55466" y="170200"/>
                  </a:cubicBezTo>
                  <a:cubicBezTo>
                    <a:pt x="74504" y="143633"/>
                    <a:pt x="96951" y="120191"/>
                    <a:pt x="122097" y="100443"/>
                  </a:cubicBezTo>
                  <a:cubicBezTo>
                    <a:pt x="179919" y="54981"/>
                    <a:pt x="251523" y="28698"/>
                    <a:pt x="327814" y="27704"/>
                  </a:cubicBezTo>
                  <a:cubicBezTo>
                    <a:pt x="335486" y="27562"/>
                    <a:pt x="341595" y="21310"/>
                    <a:pt x="341453" y="13639"/>
                  </a:cubicBezTo>
                  <a:cubicBezTo>
                    <a:pt x="341311" y="6109"/>
                    <a:pt x="335202" y="0"/>
                    <a:pt x="327530" y="0"/>
                  </a:cubicBezTo>
                  <a:cubicBezTo>
                    <a:pt x="327530" y="0"/>
                    <a:pt x="327530" y="0"/>
                    <a:pt x="327388" y="0"/>
                  </a:cubicBezTo>
                  <a:cubicBezTo>
                    <a:pt x="242430" y="1137"/>
                    <a:pt x="162729" y="31113"/>
                    <a:pt x="99224" y="83253"/>
                  </a:cubicBezTo>
                  <a:cubicBezTo>
                    <a:pt x="76351" y="102148"/>
                    <a:pt x="55608" y="123885"/>
                    <a:pt x="37423" y="148037"/>
                  </a:cubicBezTo>
                  <a:cubicBezTo>
                    <a:pt x="24211" y="165796"/>
                    <a:pt x="12135" y="184691"/>
                    <a:pt x="1906" y="205007"/>
                  </a:cubicBezTo>
                  <a:lnTo>
                    <a:pt x="1338" y="206143"/>
                  </a:lnTo>
                  <a:cubicBezTo>
                    <a:pt x="-2072" y="212963"/>
                    <a:pt x="1338" y="220208"/>
                    <a:pt x="8157" y="223618"/>
                  </a:cubicBezTo>
                  <a:cubicBezTo>
                    <a:pt x="9862" y="224470"/>
                    <a:pt x="11709" y="224897"/>
                    <a:pt x="13556" y="224897"/>
                  </a:cubicBezTo>
                  <a:cubicBezTo>
                    <a:pt x="19096" y="224897"/>
                    <a:pt x="24637" y="221345"/>
                    <a:pt x="27194" y="216230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01434F6E-0B04-F04E-A0B4-A50AB962AD44}"/>
                </a:ext>
              </a:extLst>
            </p:cNvPr>
            <p:cNvSpPr/>
            <p:nvPr/>
          </p:nvSpPr>
          <p:spPr>
            <a:xfrm>
              <a:off x="11064490" y="3879289"/>
              <a:ext cx="442677" cy="376342"/>
            </a:xfrm>
            <a:custGeom>
              <a:avLst/>
              <a:gdLst>
                <a:gd name="connsiteX0" fmla="*/ 428695 w 442677"/>
                <a:gd name="connsiteY0" fmla="*/ 376343 h 376342"/>
                <a:gd name="connsiteX1" fmla="*/ 429973 w 442677"/>
                <a:gd name="connsiteY1" fmla="*/ 376343 h 376342"/>
                <a:gd name="connsiteX2" fmla="*/ 442618 w 442677"/>
                <a:gd name="connsiteY2" fmla="*/ 361284 h 376342"/>
                <a:gd name="connsiteX3" fmla="*/ 435372 w 442677"/>
                <a:gd name="connsiteY3" fmla="*/ 302040 h 376342"/>
                <a:gd name="connsiteX4" fmla="*/ 421165 w 442677"/>
                <a:gd name="connsiteY4" fmla="*/ 229585 h 376342"/>
                <a:gd name="connsiteX5" fmla="*/ 417329 w 442677"/>
                <a:gd name="connsiteY5" fmla="*/ 217509 h 376342"/>
                <a:gd name="connsiteX6" fmla="*/ 376555 w 442677"/>
                <a:gd name="connsiteY6" fmla="*/ 133830 h 376342"/>
                <a:gd name="connsiteX7" fmla="*/ 303105 w 442677"/>
                <a:gd name="connsiteY7" fmla="*/ 58959 h 376342"/>
                <a:gd name="connsiteX8" fmla="*/ 218431 w 442677"/>
                <a:gd name="connsiteY8" fmla="*/ 15486 h 376342"/>
                <a:gd name="connsiteX9" fmla="*/ 122534 w 442677"/>
                <a:gd name="connsiteY9" fmla="*/ 0 h 376342"/>
                <a:gd name="connsiteX10" fmla="*/ 8736 w 442677"/>
                <a:gd name="connsiteY10" fmla="*/ 21737 h 376342"/>
                <a:gd name="connsiteX11" fmla="*/ 922 w 442677"/>
                <a:gd name="connsiteY11" fmla="*/ 39780 h 376342"/>
                <a:gd name="connsiteX12" fmla="*/ 18965 w 442677"/>
                <a:gd name="connsiteY12" fmla="*/ 47451 h 376342"/>
                <a:gd name="connsiteX13" fmla="*/ 122534 w 442677"/>
                <a:gd name="connsiteY13" fmla="*/ 27704 h 376342"/>
                <a:gd name="connsiteX14" fmla="*/ 274975 w 442677"/>
                <a:gd name="connsiteY14" fmla="*/ 73024 h 376342"/>
                <a:gd name="connsiteX15" fmla="*/ 355813 w 442677"/>
                <a:gd name="connsiteY15" fmla="*/ 152441 h 376342"/>
                <a:gd name="connsiteX16" fmla="*/ 394456 w 442677"/>
                <a:gd name="connsiteY16" fmla="*/ 237115 h 376342"/>
                <a:gd name="connsiteX17" fmla="*/ 396019 w 442677"/>
                <a:gd name="connsiteY17" fmla="*/ 243224 h 376342"/>
                <a:gd name="connsiteX18" fmla="*/ 411931 w 442677"/>
                <a:gd name="connsiteY18" fmla="*/ 335427 h 376342"/>
                <a:gd name="connsiteX19" fmla="*/ 414914 w 442677"/>
                <a:gd name="connsiteY19" fmla="*/ 363841 h 376342"/>
                <a:gd name="connsiteX20" fmla="*/ 428695 w 442677"/>
                <a:gd name="connsiteY20" fmla="*/ 376343 h 37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42677" h="376342">
                  <a:moveTo>
                    <a:pt x="428695" y="376343"/>
                  </a:moveTo>
                  <a:lnTo>
                    <a:pt x="429973" y="376343"/>
                  </a:lnTo>
                  <a:cubicBezTo>
                    <a:pt x="437645" y="375633"/>
                    <a:pt x="443328" y="368813"/>
                    <a:pt x="442618" y="361284"/>
                  </a:cubicBezTo>
                  <a:cubicBezTo>
                    <a:pt x="440487" y="338695"/>
                    <a:pt x="437929" y="319089"/>
                    <a:pt x="435372" y="302040"/>
                  </a:cubicBezTo>
                  <a:cubicBezTo>
                    <a:pt x="429547" y="262829"/>
                    <a:pt x="423438" y="238109"/>
                    <a:pt x="421165" y="229585"/>
                  </a:cubicBezTo>
                  <a:cubicBezTo>
                    <a:pt x="420028" y="225465"/>
                    <a:pt x="418466" y="221487"/>
                    <a:pt x="417329" y="217509"/>
                  </a:cubicBezTo>
                  <a:cubicBezTo>
                    <a:pt x="407668" y="187248"/>
                    <a:pt x="394030" y="159118"/>
                    <a:pt x="376555" y="133830"/>
                  </a:cubicBezTo>
                  <a:cubicBezTo>
                    <a:pt x="356381" y="104705"/>
                    <a:pt x="331377" y="79559"/>
                    <a:pt x="303105" y="58959"/>
                  </a:cubicBezTo>
                  <a:cubicBezTo>
                    <a:pt x="277390" y="40348"/>
                    <a:pt x="248834" y="25573"/>
                    <a:pt x="218431" y="15486"/>
                  </a:cubicBezTo>
                  <a:cubicBezTo>
                    <a:pt x="188028" y="5399"/>
                    <a:pt x="155779" y="0"/>
                    <a:pt x="122534" y="0"/>
                  </a:cubicBezTo>
                  <a:cubicBezTo>
                    <a:pt x="83323" y="0"/>
                    <a:pt x="44964" y="7388"/>
                    <a:pt x="8736" y="21737"/>
                  </a:cubicBezTo>
                  <a:cubicBezTo>
                    <a:pt x="1633" y="24578"/>
                    <a:pt x="-1777" y="32676"/>
                    <a:pt x="922" y="39780"/>
                  </a:cubicBezTo>
                  <a:cubicBezTo>
                    <a:pt x="3764" y="46883"/>
                    <a:pt x="11862" y="50293"/>
                    <a:pt x="18965" y="47451"/>
                  </a:cubicBezTo>
                  <a:cubicBezTo>
                    <a:pt x="51926" y="34381"/>
                    <a:pt x="86733" y="27704"/>
                    <a:pt x="122534" y="27704"/>
                  </a:cubicBezTo>
                  <a:cubicBezTo>
                    <a:pt x="177942" y="27704"/>
                    <a:pt x="230507" y="44184"/>
                    <a:pt x="274975" y="73024"/>
                  </a:cubicBezTo>
                  <a:cubicBezTo>
                    <a:pt x="306799" y="93624"/>
                    <a:pt x="334360" y="120617"/>
                    <a:pt x="355813" y="152441"/>
                  </a:cubicBezTo>
                  <a:cubicBezTo>
                    <a:pt x="372861" y="177871"/>
                    <a:pt x="386074" y="206285"/>
                    <a:pt x="394456" y="237115"/>
                  </a:cubicBezTo>
                  <a:cubicBezTo>
                    <a:pt x="394740" y="238251"/>
                    <a:pt x="395308" y="240524"/>
                    <a:pt x="396019" y="243224"/>
                  </a:cubicBezTo>
                  <a:cubicBezTo>
                    <a:pt x="399286" y="256578"/>
                    <a:pt x="406248" y="287976"/>
                    <a:pt x="411931" y="335427"/>
                  </a:cubicBezTo>
                  <a:cubicBezTo>
                    <a:pt x="413067" y="344377"/>
                    <a:pt x="414062" y="353754"/>
                    <a:pt x="414914" y="363841"/>
                  </a:cubicBezTo>
                  <a:cubicBezTo>
                    <a:pt x="415624" y="370944"/>
                    <a:pt x="421733" y="376343"/>
                    <a:pt x="428695" y="376343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A664FBBE-19B7-384A-AFAC-141CF8978763}"/>
                </a:ext>
              </a:extLst>
            </p:cNvPr>
            <p:cNvSpPr/>
            <p:nvPr/>
          </p:nvSpPr>
          <p:spPr>
            <a:xfrm>
              <a:off x="10926113" y="3939384"/>
              <a:ext cx="334790" cy="519549"/>
            </a:xfrm>
            <a:custGeom>
              <a:avLst/>
              <a:gdLst>
                <a:gd name="connsiteX0" fmla="*/ 49227 w 334790"/>
                <a:gd name="connsiteY0" fmla="*/ 348639 h 519549"/>
                <a:gd name="connsiteX1" fmla="*/ 44823 w 334790"/>
                <a:gd name="connsiteY1" fmla="*/ 312696 h 519549"/>
                <a:gd name="connsiteX2" fmla="*/ 39282 w 334790"/>
                <a:gd name="connsiteY2" fmla="*/ 251606 h 519549"/>
                <a:gd name="connsiteX3" fmla="*/ 40277 w 334790"/>
                <a:gd name="connsiteY3" fmla="*/ 231148 h 519549"/>
                <a:gd name="connsiteX4" fmla="*/ 77357 w 334790"/>
                <a:gd name="connsiteY4" fmla="*/ 126300 h 519549"/>
                <a:gd name="connsiteX5" fmla="*/ 190871 w 334790"/>
                <a:gd name="connsiteY5" fmla="*/ 39353 h 519549"/>
                <a:gd name="connsiteX6" fmla="*/ 260911 w 334790"/>
                <a:gd name="connsiteY6" fmla="*/ 27704 h 519549"/>
                <a:gd name="connsiteX7" fmla="*/ 317455 w 334790"/>
                <a:gd name="connsiteY7" fmla="*/ 34949 h 519549"/>
                <a:gd name="connsiteX8" fmla="*/ 334361 w 334790"/>
                <a:gd name="connsiteY8" fmla="*/ 25146 h 519549"/>
                <a:gd name="connsiteX9" fmla="*/ 324558 w 334790"/>
                <a:gd name="connsiteY9" fmla="*/ 8240 h 519549"/>
                <a:gd name="connsiteX10" fmla="*/ 260911 w 334790"/>
                <a:gd name="connsiteY10" fmla="*/ 0 h 519549"/>
                <a:gd name="connsiteX11" fmla="*/ 146971 w 334790"/>
                <a:gd name="connsiteY11" fmla="*/ 27988 h 519549"/>
                <a:gd name="connsiteX12" fmla="*/ 53631 w 334790"/>
                <a:gd name="connsiteY12" fmla="*/ 111809 h 519549"/>
                <a:gd name="connsiteX13" fmla="*/ 15130 w 334790"/>
                <a:gd name="connsiteY13" fmla="*/ 210548 h 519549"/>
                <a:gd name="connsiteX14" fmla="*/ 11579 w 334790"/>
                <a:gd name="connsiteY14" fmla="*/ 251606 h 519549"/>
                <a:gd name="connsiteX15" fmla="*/ 17403 w 334790"/>
                <a:gd name="connsiteY15" fmla="*/ 316532 h 519549"/>
                <a:gd name="connsiteX16" fmla="*/ 18540 w 334790"/>
                <a:gd name="connsiteY16" fmla="*/ 324488 h 519549"/>
                <a:gd name="connsiteX17" fmla="*/ 17830 w 334790"/>
                <a:gd name="connsiteY17" fmla="*/ 434592 h 519549"/>
                <a:gd name="connsiteX18" fmla="*/ 17830 w 334790"/>
                <a:gd name="connsiteY18" fmla="*/ 434734 h 519549"/>
                <a:gd name="connsiteX19" fmla="*/ 639 w 334790"/>
                <a:gd name="connsiteY19" fmla="*/ 501365 h 519549"/>
                <a:gd name="connsiteX20" fmla="*/ 9590 w 334790"/>
                <a:gd name="connsiteY20" fmla="*/ 518839 h 519549"/>
                <a:gd name="connsiteX21" fmla="*/ 13852 w 334790"/>
                <a:gd name="connsiteY21" fmla="*/ 519549 h 519549"/>
                <a:gd name="connsiteX22" fmla="*/ 27064 w 334790"/>
                <a:gd name="connsiteY22" fmla="*/ 509889 h 519549"/>
                <a:gd name="connsiteX23" fmla="*/ 42124 w 334790"/>
                <a:gd name="connsiteY23" fmla="*/ 454197 h 519549"/>
                <a:gd name="connsiteX24" fmla="*/ 50648 w 334790"/>
                <a:gd name="connsiteY24" fmla="*/ 379042 h 519549"/>
                <a:gd name="connsiteX25" fmla="*/ 49227 w 334790"/>
                <a:gd name="connsiteY25" fmla="*/ 348639 h 519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4790" h="519549">
                  <a:moveTo>
                    <a:pt x="49227" y="348639"/>
                  </a:moveTo>
                  <a:cubicBezTo>
                    <a:pt x="48090" y="336137"/>
                    <a:pt x="46528" y="324345"/>
                    <a:pt x="44823" y="312696"/>
                  </a:cubicBezTo>
                  <a:cubicBezTo>
                    <a:pt x="41981" y="292806"/>
                    <a:pt x="39282" y="273911"/>
                    <a:pt x="39282" y="251606"/>
                  </a:cubicBezTo>
                  <a:cubicBezTo>
                    <a:pt x="39282" y="244644"/>
                    <a:pt x="39708" y="237825"/>
                    <a:pt x="40277" y="231148"/>
                  </a:cubicBezTo>
                  <a:cubicBezTo>
                    <a:pt x="43828" y="192505"/>
                    <a:pt x="56899" y="156703"/>
                    <a:pt x="77357" y="126300"/>
                  </a:cubicBezTo>
                  <a:cubicBezTo>
                    <a:pt x="104350" y="85952"/>
                    <a:pt x="144272" y="54981"/>
                    <a:pt x="190871" y="39353"/>
                  </a:cubicBezTo>
                  <a:cubicBezTo>
                    <a:pt x="212892" y="31824"/>
                    <a:pt x="236475" y="27704"/>
                    <a:pt x="260911" y="27704"/>
                  </a:cubicBezTo>
                  <a:cubicBezTo>
                    <a:pt x="280091" y="27704"/>
                    <a:pt x="298986" y="30119"/>
                    <a:pt x="317455" y="34949"/>
                  </a:cubicBezTo>
                  <a:cubicBezTo>
                    <a:pt x="324843" y="36938"/>
                    <a:pt x="332372" y="32534"/>
                    <a:pt x="334361" y="25146"/>
                  </a:cubicBezTo>
                  <a:cubicBezTo>
                    <a:pt x="336208" y="17759"/>
                    <a:pt x="331946" y="10229"/>
                    <a:pt x="324558" y="8240"/>
                  </a:cubicBezTo>
                  <a:cubicBezTo>
                    <a:pt x="303816" y="2699"/>
                    <a:pt x="282506" y="0"/>
                    <a:pt x="260911" y="0"/>
                  </a:cubicBezTo>
                  <a:cubicBezTo>
                    <a:pt x="219853" y="0"/>
                    <a:pt x="181210" y="10229"/>
                    <a:pt x="146971" y="27988"/>
                  </a:cubicBezTo>
                  <a:cubicBezTo>
                    <a:pt x="109323" y="47593"/>
                    <a:pt x="77215" y="76576"/>
                    <a:pt x="53631" y="111809"/>
                  </a:cubicBezTo>
                  <a:cubicBezTo>
                    <a:pt x="34310" y="141075"/>
                    <a:pt x="21097" y="174604"/>
                    <a:pt x="15130" y="210548"/>
                  </a:cubicBezTo>
                  <a:cubicBezTo>
                    <a:pt x="12999" y="224044"/>
                    <a:pt x="11579" y="237683"/>
                    <a:pt x="11579" y="251606"/>
                  </a:cubicBezTo>
                  <a:cubicBezTo>
                    <a:pt x="11579" y="275900"/>
                    <a:pt x="14562" y="296642"/>
                    <a:pt x="17403" y="316532"/>
                  </a:cubicBezTo>
                  <a:cubicBezTo>
                    <a:pt x="17688" y="319231"/>
                    <a:pt x="18114" y="321788"/>
                    <a:pt x="18540" y="324488"/>
                  </a:cubicBezTo>
                  <a:cubicBezTo>
                    <a:pt x="22944" y="356027"/>
                    <a:pt x="26212" y="387709"/>
                    <a:pt x="17830" y="434592"/>
                  </a:cubicBezTo>
                  <a:lnTo>
                    <a:pt x="17830" y="434734"/>
                  </a:lnTo>
                  <a:cubicBezTo>
                    <a:pt x="14278" y="454055"/>
                    <a:pt x="8879" y="475792"/>
                    <a:pt x="639" y="501365"/>
                  </a:cubicBezTo>
                  <a:cubicBezTo>
                    <a:pt x="-1634" y="508610"/>
                    <a:pt x="2344" y="516424"/>
                    <a:pt x="9590" y="518839"/>
                  </a:cubicBezTo>
                  <a:cubicBezTo>
                    <a:pt x="11010" y="519265"/>
                    <a:pt x="12431" y="519549"/>
                    <a:pt x="13852" y="519549"/>
                  </a:cubicBezTo>
                  <a:cubicBezTo>
                    <a:pt x="19677" y="519549"/>
                    <a:pt x="25075" y="515714"/>
                    <a:pt x="27064" y="509889"/>
                  </a:cubicBezTo>
                  <a:cubicBezTo>
                    <a:pt x="33599" y="489289"/>
                    <a:pt x="38572" y="470962"/>
                    <a:pt x="42124" y="454197"/>
                  </a:cubicBezTo>
                  <a:cubicBezTo>
                    <a:pt x="48517" y="424647"/>
                    <a:pt x="50648" y="400353"/>
                    <a:pt x="50648" y="379042"/>
                  </a:cubicBezTo>
                  <a:cubicBezTo>
                    <a:pt x="50648" y="368245"/>
                    <a:pt x="50079" y="358158"/>
                    <a:pt x="49227" y="348639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30BCFBDF-C358-8E42-8580-0A0AEB0A615D}"/>
                </a:ext>
              </a:extLst>
            </p:cNvPr>
            <p:cNvSpPr/>
            <p:nvPr/>
          </p:nvSpPr>
          <p:spPr>
            <a:xfrm>
              <a:off x="11133931" y="4059433"/>
              <a:ext cx="196583" cy="491845"/>
            </a:xfrm>
            <a:custGeom>
              <a:avLst/>
              <a:gdLst>
                <a:gd name="connsiteX0" fmla="*/ 191753 w 196583"/>
                <a:gd name="connsiteY0" fmla="*/ 157555 h 491845"/>
                <a:gd name="connsiteX1" fmla="*/ 179535 w 196583"/>
                <a:gd name="connsiteY1" fmla="*/ 92914 h 491845"/>
                <a:gd name="connsiteX2" fmla="*/ 149842 w 196583"/>
                <a:gd name="connsiteY2" fmla="*/ 42195 h 491845"/>
                <a:gd name="connsiteX3" fmla="*/ 106369 w 196583"/>
                <a:gd name="connsiteY3" fmla="*/ 11366 h 491845"/>
                <a:gd name="connsiteX4" fmla="*/ 53093 w 196583"/>
                <a:gd name="connsiteY4" fmla="*/ 0 h 491845"/>
                <a:gd name="connsiteX5" fmla="*/ 11750 w 196583"/>
                <a:gd name="connsiteY5" fmla="*/ 6819 h 491845"/>
                <a:gd name="connsiteX6" fmla="*/ 9051 w 196583"/>
                <a:gd name="connsiteY6" fmla="*/ 7814 h 491845"/>
                <a:gd name="connsiteX7" fmla="*/ 811 w 196583"/>
                <a:gd name="connsiteY7" fmla="*/ 25573 h 491845"/>
                <a:gd name="connsiteX8" fmla="*/ 18570 w 196583"/>
                <a:gd name="connsiteY8" fmla="*/ 33813 h 491845"/>
                <a:gd name="connsiteX9" fmla="*/ 20701 w 196583"/>
                <a:gd name="connsiteY9" fmla="*/ 33102 h 491845"/>
                <a:gd name="connsiteX10" fmla="*/ 53093 w 196583"/>
                <a:gd name="connsiteY10" fmla="*/ 27704 h 491845"/>
                <a:gd name="connsiteX11" fmla="*/ 116456 w 196583"/>
                <a:gd name="connsiteY11" fmla="*/ 49582 h 491845"/>
                <a:gd name="connsiteX12" fmla="*/ 153110 w 196583"/>
                <a:gd name="connsiteY12" fmla="*/ 101438 h 491845"/>
                <a:gd name="connsiteX13" fmla="*/ 164901 w 196583"/>
                <a:gd name="connsiteY13" fmla="*/ 167358 h 491845"/>
                <a:gd name="connsiteX14" fmla="*/ 165044 w 196583"/>
                <a:gd name="connsiteY14" fmla="*/ 167358 h 491845"/>
                <a:gd name="connsiteX15" fmla="*/ 168595 w 196583"/>
                <a:gd name="connsiteY15" fmla="*/ 222055 h 491845"/>
                <a:gd name="connsiteX16" fmla="*/ 168169 w 196583"/>
                <a:gd name="connsiteY16" fmla="*/ 277036 h 491845"/>
                <a:gd name="connsiteX17" fmla="*/ 154957 w 196583"/>
                <a:gd name="connsiteY17" fmla="*/ 391829 h 491845"/>
                <a:gd name="connsiteX18" fmla="*/ 133220 w 196583"/>
                <a:gd name="connsiteY18" fmla="*/ 473377 h 491845"/>
                <a:gd name="connsiteX19" fmla="*/ 141744 w 196583"/>
                <a:gd name="connsiteY19" fmla="*/ 490993 h 491845"/>
                <a:gd name="connsiteX20" fmla="*/ 146290 w 196583"/>
                <a:gd name="connsiteY20" fmla="*/ 491846 h 491845"/>
                <a:gd name="connsiteX21" fmla="*/ 159361 w 196583"/>
                <a:gd name="connsiteY21" fmla="*/ 482469 h 491845"/>
                <a:gd name="connsiteX22" fmla="*/ 185075 w 196583"/>
                <a:gd name="connsiteY22" fmla="*/ 381742 h 491845"/>
                <a:gd name="connsiteX23" fmla="*/ 179393 w 196583"/>
                <a:gd name="connsiteY23" fmla="*/ 383731 h 491845"/>
                <a:gd name="connsiteX24" fmla="*/ 185075 w 196583"/>
                <a:gd name="connsiteY24" fmla="*/ 381600 h 491845"/>
                <a:gd name="connsiteX25" fmla="*/ 196157 w 196583"/>
                <a:gd name="connsiteY25" fmla="*/ 266807 h 491845"/>
                <a:gd name="connsiteX26" fmla="*/ 196583 w 196583"/>
                <a:gd name="connsiteY26" fmla="*/ 240382 h 491845"/>
                <a:gd name="connsiteX27" fmla="*/ 196299 w 196583"/>
                <a:gd name="connsiteY27" fmla="*/ 221203 h 491845"/>
                <a:gd name="connsiteX28" fmla="*/ 191753 w 196583"/>
                <a:gd name="connsiteY28" fmla="*/ 157555 h 491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6583" h="491845">
                  <a:moveTo>
                    <a:pt x="191753" y="157555"/>
                  </a:moveTo>
                  <a:cubicBezTo>
                    <a:pt x="187491" y="121470"/>
                    <a:pt x="181808" y="100301"/>
                    <a:pt x="179535" y="92914"/>
                  </a:cubicBezTo>
                  <a:cubicBezTo>
                    <a:pt x="173710" y="73592"/>
                    <a:pt x="163197" y="56402"/>
                    <a:pt x="149842" y="42195"/>
                  </a:cubicBezTo>
                  <a:cubicBezTo>
                    <a:pt x="137482" y="29124"/>
                    <a:pt x="122707" y="18611"/>
                    <a:pt x="106369" y="11366"/>
                  </a:cubicBezTo>
                  <a:cubicBezTo>
                    <a:pt x="89889" y="3978"/>
                    <a:pt x="71846" y="0"/>
                    <a:pt x="53093" y="0"/>
                  </a:cubicBezTo>
                  <a:cubicBezTo>
                    <a:pt x="38886" y="0"/>
                    <a:pt x="24963" y="2273"/>
                    <a:pt x="11750" y="6819"/>
                  </a:cubicBezTo>
                  <a:lnTo>
                    <a:pt x="9051" y="7814"/>
                  </a:lnTo>
                  <a:cubicBezTo>
                    <a:pt x="1947" y="10371"/>
                    <a:pt x="-1746" y="18327"/>
                    <a:pt x="811" y="25573"/>
                  </a:cubicBezTo>
                  <a:cubicBezTo>
                    <a:pt x="3510" y="32676"/>
                    <a:pt x="11466" y="36370"/>
                    <a:pt x="18570" y="33813"/>
                  </a:cubicBezTo>
                  <a:lnTo>
                    <a:pt x="20701" y="33102"/>
                  </a:lnTo>
                  <a:cubicBezTo>
                    <a:pt x="31072" y="29551"/>
                    <a:pt x="42011" y="27704"/>
                    <a:pt x="53093" y="27704"/>
                  </a:cubicBezTo>
                  <a:cubicBezTo>
                    <a:pt x="76250" y="27704"/>
                    <a:pt x="98413" y="35944"/>
                    <a:pt x="116456" y="49582"/>
                  </a:cubicBezTo>
                  <a:cubicBezTo>
                    <a:pt x="133504" y="62511"/>
                    <a:pt x="146859" y="80554"/>
                    <a:pt x="153110" y="101438"/>
                  </a:cubicBezTo>
                  <a:cubicBezTo>
                    <a:pt x="154672" y="106410"/>
                    <a:pt x="160781" y="128147"/>
                    <a:pt x="164901" y="167358"/>
                  </a:cubicBezTo>
                  <a:lnTo>
                    <a:pt x="165044" y="167358"/>
                  </a:lnTo>
                  <a:cubicBezTo>
                    <a:pt x="166606" y="182844"/>
                    <a:pt x="168027" y="200887"/>
                    <a:pt x="168595" y="222055"/>
                  </a:cubicBezTo>
                  <a:cubicBezTo>
                    <a:pt x="169164" y="240666"/>
                    <a:pt x="168879" y="258993"/>
                    <a:pt x="168169" y="277036"/>
                  </a:cubicBezTo>
                  <a:cubicBezTo>
                    <a:pt x="166606" y="316816"/>
                    <a:pt x="162202" y="355175"/>
                    <a:pt x="154957" y="391829"/>
                  </a:cubicBezTo>
                  <a:cubicBezTo>
                    <a:pt x="149416" y="419958"/>
                    <a:pt x="142170" y="447236"/>
                    <a:pt x="133220" y="473377"/>
                  </a:cubicBezTo>
                  <a:cubicBezTo>
                    <a:pt x="130663" y="480622"/>
                    <a:pt x="134499" y="488578"/>
                    <a:pt x="141744" y="490993"/>
                  </a:cubicBezTo>
                  <a:cubicBezTo>
                    <a:pt x="143165" y="491562"/>
                    <a:pt x="144728" y="491846"/>
                    <a:pt x="146290" y="491846"/>
                  </a:cubicBezTo>
                  <a:cubicBezTo>
                    <a:pt x="151973" y="491846"/>
                    <a:pt x="157372" y="488152"/>
                    <a:pt x="159361" y="482469"/>
                  </a:cubicBezTo>
                  <a:cubicBezTo>
                    <a:pt x="170442" y="450361"/>
                    <a:pt x="178824" y="416691"/>
                    <a:pt x="185075" y="381742"/>
                  </a:cubicBezTo>
                  <a:cubicBezTo>
                    <a:pt x="183228" y="382452"/>
                    <a:pt x="181240" y="383162"/>
                    <a:pt x="179393" y="383731"/>
                  </a:cubicBezTo>
                  <a:cubicBezTo>
                    <a:pt x="181382" y="383020"/>
                    <a:pt x="183228" y="382310"/>
                    <a:pt x="185075" y="381600"/>
                  </a:cubicBezTo>
                  <a:cubicBezTo>
                    <a:pt x="191469" y="344804"/>
                    <a:pt x="195162" y="306445"/>
                    <a:pt x="196157" y="266807"/>
                  </a:cubicBezTo>
                  <a:cubicBezTo>
                    <a:pt x="196441" y="257999"/>
                    <a:pt x="196583" y="249190"/>
                    <a:pt x="196583" y="240382"/>
                  </a:cubicBezTo>
                  <a:cubicBezTo>
                    <a:pt x="196583" y="233989"/>
                    <a:pt x="196441" y="227596"/>
                    <a:pt x="196299" y="221203"/>
                  </a:cubicBezTo>
                  <a:cubicBezTo>
                    <a:pt x="195589" y="196056"/>
                    <a:pt x="193884" y="175172"/>
                    <a:pt x="191753" y="157555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AF8679FA-5BF7-6246-AE0A-8F14659DF52D}"/>
                </a:ext>
              </a:extLst>
            </p:cNvPr>
            <p:cNvSpPr/>
            <p:nvPr/>
          </p:nvSpPr>
          <p:spPr>
            <a:xfrm>
              <a:off x="10877596" y="3934699"/>
              <a:ext cx="151364" cy="475646"/>
            </a:xfrm>
            <a:custGeom>
              <a:avLst/>
              <a:gdLst>
                <a:gd name="connsiteX0" fmla="*/ 29266 w 151364"/>
                <a:gd name="connsiteY0" fmla="*/ 291240 h 475646"/>
                <a:gd name="connsiteX1" fmla="*/ 27704 w 151364"/>
                <a:gd name="connsiteY1" fmla="*/ 256291 h 475646"/>
                <a:gd name="connsiteX2" fmla="*/ 36086 w 151364"/>
                <a:gd name="connsiteY2" fmla="*/ 187955 h 475646"/>
                <a:gd name="connsiteX3" fmla="*/ 76292 w 151364"/>
                <a:gd name="connsiteY3" fmla="*/ 97173 h 475646"/>
                <a:gd name="connsiteX4" fmla="*/ 145764 w 151364"/>
                <a:gd name="connsiteY4" fmla="*/ 25143 h 475646"/>
                <a:gd name="connsiteX5" fmla="*/ 151304 w 151364"/>
                <a:gd name="connsiteY5" fmla="*/ 14914 h 475646"/>
                <a:gd name="connsiteX6" fmla="*/ 148889 w 151364"/>
                <a:gd name="connsiteY6" fmla="*/ 5822 h 475646"/>
                <a:gd name="connsiteX7" fmla="*/ 129568 w 151364"/>
                <a:gd name="connsiteY7" fmla="*/ 2554 h 475646"/>
                <a:gd name="connsiteX8" fmla="*/ 128573 w 151364"/>
                <a:gd name="connsiteY8" fmla="*/ 3406 h 475646"/>
                <a:gd name="connsiteX9" fmla="*/ 55549 w 151364"/>
                <a:gd name="connsiteY9" fmla="*/ 78561 h 475646"/>
                <a:gd name="connsiteX10" fmla="*/ 14633 w 151364"/>
                <a:gd name="connsiteY10" fmla="*/ 161956 h 475646"/>
                <a:gd name="connsiteX11" fmla="*/ 14633 w 151364"/>
                <a:gd name="connsiteY11" fmla="*/ 162098 h 475646"/>
                <a:gd name="connsiteX12" fmla="*/ 142 w 151364"/>
                <a:gd name="connsiteY12" fmla="*/ 252597 h 475646"/>
                <a:gd name="connsiteX13" fmla="*/ 0 w 151364"/>
                <a:gd name="connsiteY13" fmla="*/ 256291 h 475646"/>
                <a:gd name="connsiteX14" fmla="*/ 6393 w 151364"/>
                <a:gd name="connsiteY14" fmla="*/ 335424 h 475646"/>
                <a:gd name="connsiteX15" fmla="*/ 11224 w 151364"/>
                <a:gd name="connsiteY15" fmla="*/ 379039 h 475646"/>
                <a:gd name="connsiteX16" fmla="*/ 11792 w 151364"/>
                <a:gd name="connsiteY16" fmla="*/ 396940 h 475646"/>
                <a:gd name="connsiteX17" fmla="*/ 4972 w 151364"/>
                <a:gd name="connsiteY17" fmla="*/ 459024 h 475646"/>
                <a:gd name="connsiteX18" fmla="*/ 15628 w 151364"/>
                <a:gd name="connsiteY18" fmla="*/ 475362 h 475646"/>
                <a:gd name="connsiteX19" fmla="*/ 18469 w 151364"/>
                <a:gd name="connsiteY19" fmla="*/ 475647 h 475646"/>
                <a:gd name="connsiteX20" fmla="*/ 32108 w 151364"/>
                <a:gd name="connsiteY20" fmla="*/ 464707 h 475646"/>
                <a:gd name="connsiteX21" fmla="*/ 38927 w 151364"/>
                <a:gd name="connsiteY21" fmla="*/ 412710 h 475646"/>
                <a:gd name="connsiteX22" fmla="*/ 39353 w 151364"/>
                <a:gd name="connsiteY22" fmla="*/ 396087 h 475646"/>
                <a:gd name="connsiteX23" fmla="*/ 33955 w 151364"/>
                <a:gd name="connsiteY23" fmla="*/ 331730 h 475646"/>
                <a:gd name="connsiteX24" fmla="*/ 29266 w 151364"/>
                <a:gd name="connsiteY24" fmla="*/ 291240 h 475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51364" h="475646">
                  <a:moveTo>
                    <a:pt x="29266" y="291240"/>
                  </a:moveTo>
                  <a:cubicBezTo>
                    <a:pt x="28414" y="280443"/>
                    <a:pt x="27704" y="268935"/>
                    <a:pt x="27704" y="256291"/>
                  </a:cubicBezTo>
                  <a:cubicBezTo>
                    <a:pt x="27704" y="232991"/>
                    <a:pt x="30687" y="210118"/>
                    <a:pt x="36086" y="187955"/>
                  </a:cubicBezTo>
                  <a:cubicBezTo>
                    <a:pt x="44184" y="155563"/>
                    <a:pt x="57680" y="124734"/>
                    <a:pt x="76292" y="97173"/>
                  </a:cubicBezTo>
                  <a:cubicBezTo>
                    <a:pt x="94903" y="69469"/>
                    <a:pt x="118202" y="45033"/>
                    <a:pt x="145764" y="25143"/>
                  </a:cubicBezTo>
                  <a:cubicBezTo>
                    <a:pt x="149315" y="22586"/>
                    <a:pt x="151020" y="18892"/>
                    <a:pt x="151304" y="14914"/>
                  </a:cubicBezTo>
                  <a:cubicBezTo>
                    <a:pt x="151589" y="11789"/>
                    <a:pt x="150878" y="8521"/>
                    <a:pt x="148889" y="5822"/>
                  </a:cubicBezTo>
                  <a:cubicBezTo>
                    <a:pt x="144485" y="-429"/>
                    <a:pt x="135819" y="-1850"/>
                    <a:pt x="129568" y="2554"/>
                  </a:cubicBezTo>
                  <a:cubicBezTo>
                    <a:pt x="129284" y="2838"/>
                    <a:pt x="128999" y="3122"/>
                    <a:pt x="128573" y="3406"/>
                  </a:cubicBezTo>
                  <a:cubicBezTo>
                    <a:pt x="99875" y="24291"/>
                    <a:pt x="75297" y="49863"/>
                    <a:pt x="55549" y="78561"/>
                  </a:cubicBezTo>
                  <a:cubicBezTo>
                    <a:pt x="37791" y="104134"/>
                    <a:pt x="24010" y="132264"/>
                    <a:pt x="14633" y="161956"/>
                  </a:cubicBezTo>
                  <a:lnTo>
                    <a:pt x="14633" y="162098"/>
                  </a:lnTo>
                  <a:cubicBezTo>
                    <a:pt x="5541" y="191081"/>
                    <a:pt x="568" y="221484"/>
                    <a:pt x="142" y="252597"/>
                  </a:cubicBezTo>
                  <a:cubicBezTo>
                    <a:pt x="142" y="253876"/>
                    <a:pt x="0" y="255012"/>
                    <a:pt x="0" y="256291"/>
                  </a:cubicBezTo>
                  <a:cubicBezTo>
                    <a:pt x="0" y="287546"/>
                    <a:pt x="3268" y="311840"/>
                    <a:pt x="6393" y="335424"/>
                  </a:cubicBezTo>
                  <a:cubicBezTo>
                    <a:pt x="8382" y="350341"/>
                    <a:pt x="10229" y="364406"/>
                    <a:pt x="11224" y="379039"/>
                  </a:cubicBezTo>
                  <a:cubicBezTo>
                    <a:pt x="11650" y="384864"/>
                    <a:pt x="11792" y="390831"/>
                    <a:pt x="11792" y="396940"/>
                  </a:cubicBezTo>
                  <a:cubicBezTo>
                    <a:pt x="11792" y="415125"/>
                    <a:pt x="9945" y="435015"/>
                    <a:pt x="4972" y="459024"/>
                  </a:cubicBezTo>
                  <a:cubicBezTo>
                    <a:pt x="3410" y="466412"/>
                    <a:pt x="8098" y="473800"/>
                    <a:pt x="15628" y="475362"/>
                  </a:cubicBezTo>
                  <a:cubicBezTo>
                    <a:pt x="16622" y="475647"/>
                    <a:pt x="17617" y="475647"/>
                    <a:pt x="18469" y="475647"/>
                  </a:cubicBezTo>
                  <a:cubicBezTo>
                    <a:pt x="24862" y="475647"/>
                    <a:pt x="30687" y="471242"/>
                    <a:pt x="32108" y="464707"/>
                  </a:cubicBezTo>
                  <a:cubicBezTo>
                    <a:pt x="36086" y="445244"/>
                    <a:pt x="38217" y="428337"/>
                    <a:pt x="38927" y="412710"/>
                  </a:cubicBezTo>
                  <a:cubicBezTo>
                    <a:pt x="39211" y="407027"/>
                    <a:pt x="39353" y="401486"/>
                    <a:pt x="39353" y="396087"/>
                  </a:cubicBezTo>
                  <a:cubicBezTo>
                    <a:pt x="39353" y="372930"/>
                    <a:pt x="36654" y="352614"/>
                    <a:pt x="33955" y="331730"/>
                  </a:cubicBezTo>
                  <a:cubicBezTo>
                    <a:pt x="32108" y="318944"/>
                    <a:pt x="30545" y="305589"/>
                    <a:pt x="29266" y="291240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E6E997C9-58FF-E945-A4B6-543897F5B779}"/>
                </a:ext>
              </a:extLst>
            </p:cNvPr>
            <p:cNvSpPr/>
            <p:nvPr/>
          </p:nvSpPr>
          <p:spPr>
            <a:xfrm>
              <a:off x="11237785" y="3825202"/>
              <a:ext cx="318620" cy="381983"/>
            </a:xfrm>
            <a:custGeom>
              <a:avLst/>
              <a:gdLst>
                <a:gd name="connsiteX0" fmla="*/ 315353 w 318620"/>
                <a:gd name="connsiteY0" fmla="*/ 318337 h 381983"/>
                <a:gd name="connsiteX1" fmla="*/ 303988 w 318620"/>
                <a:gd name="connsiteY1" fmla="*/ 262645 h 381983"/>
                <a:gd name="connsiteX2" fmla="*/ 283103 w 318620"/>
                <a:gd name="connsiteY2" fmla="*/ 206812 h 381983"/>
                <a:gd name="connsiteX3" fmla="*/ 283103 w 318620"/>
                <a:gd name="connsiteY3" fmla="*/ 206670 h 381983"/>
                <a:gd name="connsiteX4" fmla="*/ 244034 w 318620"/>
                <a:gd name="connsiteY4" fmla="*/ 142170 h 381983"/>
                <a:gd name="connsiteX5" fmla="*/ 182234 w 318620"/>
                <a:gd name="connsiteY5" fmla="*/ 77528 h 381983"/>
                <a:gd name="connsiteX6" fmla="*/ 105232 w 318620"/>
                <a:gd name="connsiteY6" fmla="*/ 28798 h 381983"/>
                <a:gd name="connsiteX7" fmla="*/ 16438 w 318620"/>
                <a:gd name="connsiteY7" fmla="*/ 242 h 381983"/>
                <a:gd name="connsiteX8" fmla="*/ 242 w 318620"/>
                <a:gd name="connsiteY8" fmla="*/ 11324 h 381983"/>
                <a:gd name="connsiteX9" fmla="*/ 11324 w 318620"/>
                <a:gd name="connsiteY9" fmla="*/ 27520 h 381983"/>
                <a:gd name="connsiteX10" fmla="*/ 159218 w 318620"/>
                <a:gd name="connsiteY10" fmla="*/ 94577 h 381983"/>
                <a:gd name="connsiteX11" fmla="*/ 225991 w 318620"/>
                <a:gd name="connsiteY11" fmla="*/ 164333 h 381983"/>
                <a:gd name="connsiteX12" fmla="*/ 266339 w 318620"/>
                <a:gd name="connsiteY12" fmla="*/ 238209 h 381983"/>
                <a:gd name="connsiteX13" fmla="*/ 286371 w 318620"/>
                <a:gd name="connsiteY13" fmla="*/ 310807 h 381983"/>
                <a:gd name="connsiteX14" fmla="*/ 290917 w 318620"/>
                <a:gd name="connsiteY14" fmla="*/ 365930 h 381983"/>
                <a:gd name="connsiteX15" fmla="*/ 290917 w 318620"/>
                <a:gd name="connsiteY15" fmla="*/ 368061 h 381983"/>
                <a:gd name="connsiteX16" fmla="*/ 301857 w 318620"/>
                <a:gd name="connsiteY16" fmla="*/ 381416 h 381983"/>
                <a:gd name="connsiteX17" fmla="*/ 304840 w 318620"/>
                <a:gd name="connsiteY17" fmla="*/ 381984 h 381983"/>
                <a:gd name="connsiteX18" fmla="*/ 318621 w 318620"/>
                <a:gd name="connsiteY18" fmla="*/ 368061 h 381983"/>
                <a:gd name="connsiteX19" fmla="*/ 318621 w 318620"/>
                <a:gd name="connsiteY19" fmla="*/ 365930 h 381983"/>
                <a:gd name="connsiteX20" fmla="*/ 315353 w 318620"/>
                <a:gd name="connsiteY20" fmla="*/ 318337 h 381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18620" h="381983">
                  <a:moveTo>
                    <a:pt x="315353" y="318337"/>
                  </a:moveTo>
                  <a:cubicBezTo>
                    <a:pt x="312938" y="299441"/>
                    <a:pt x="309244" y="280688"/>
                    <a:pt x="303988" y="262645"/>
                  </a:cubicBezTo>
                  <a:cubicBezTo>
                    <a:pt x="298447" y="243324"/>
                    <a:pt x="291628" y="224713"/>
                    <a:pt x="283103" y="206812"/>
                  </a:cubicBezTo>
                  <a:lnTo>
                    <a:pt x="283103" y="206670"/>
                  </a:lnTo>
                  <a:cubicBezTo>
                    <a:pt x="272306" y="183797"/>
                    <a:pt x="259094" y="162344"/>
                    <a:pt x="244034" y="142170"/>
                  </a:cubicBezTo>
                  <a:cubicBezTo>
                    <a:pt x="226133" y="118160"/>
                    <a:pt x="205391" y="96424"/>
                    <a:pt x="182234" y="77528"/>
                  </a:cubicBezTo>
                  <a:cubicBezTo>
                    <a:pt x="158934" y="58349"/>
                    <a:pt x="133078" y="41869"/>
                    <a:pt x="105232" y="28798"/>
                  </a:cubicBezTo>
                  <a:cubicBezTo>
                    <a:pt x="77528" y="15728"/>
                    <a:pt x="47836" y="6067"/>
                    <a:pt x="16438" y="242"/>
                  </a:cubicBezTo>
                  <a:cubicBezTo>
                    <a:pt x="8909" y="-1178"/>
                    <a:pt x="1663" y="3794"/>
                    <a:pt x="242" y="11324"/>
                  </a:cubicBezTo>
                  <a:cubicBezTo>
                    <a:pt x="-1178" y="18853"/>
                    <a:pt x="3794" y="26099"/>
                    <a:pt x="11324" y="27520"/>
                  </a:cubicBezTo>
                  <a:cubicBezTo>
                    <a:pt x="67015" y="37749"/>
                    <a:pt x="117166" y="61474"/>
                    <a:pt x="159218" y="94577"/>
                  </a:cubicBezTo>
                  <a:cubicBezTo>
                    <a:pt x="184649" y="114609"/>
                    <a:pt x="207238" y="138050"/>
                    <a:pt x="225991" y="164333"/>
                  </a:cubicBezTo>
                  <a:cubicBezTo>
                    <a:pt x="242329" y="187064"/>
                    <a:pt x="255968" y="211926"/>
                    <a:pt x="266339" y="238209"/>
                  </a:cubicBezTo>
                  <a:cubicBezTo>
                    <a:pt x="275574" y="261367"/>
                    <a:pt x="282393" y="285661"/>
                    <a:pt x="286371" y="310807"/>
                  </a:cubicBezTo>
                  <a:cubicBezTo>
                    <a:pt x="289212" y="328850"/>
                    <a:pt x="290917" y="347177"/>
                    <a:pt x="290917" y="365930"/>
                  </a:cubicBezTo>
                  <a:lnTo>
                    <a:pt x="290917" y="368061"/>
                  </a:lnTo>
                  <a:cubicBezTo>
                    <a:pt x="290917" y="374738"/>
                    <a:pt x="295748" y="379995"/>
                    <a:pt x="301857" y="381416"/>
                  </a:cubicBezTo>
                  <a:cubicBezTo>
                    <a:pt x="302851" y="381558"/>
                    <a:pt x="303846" y="381984"/>
                    <a:pt x="304840" y="381984"/>
                  </a:cubicBezTo>
                  <a:cubicBezTo>
                    <a:pt x="312512" y="381984"/>
                    <a:pt x="318621" y="375733"/>
                    <a:pt x="318621" y="368061"/>
                  </a:cubicBezTo>
                  <a:lnTo>
                    <a:pt x="318621" y="365930"/>
                  </a:lnTo>
                  <a:cubicBezTo>
                    <a:pt x="318621" y="349734"/>
                    <a:pt x="317342" y="333964"/>
                    <a:pt x="315353" y="318337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5" name="Graphic 153">
            <a:extLst>
              <a:ext uri="{FF2B5EF4-FFF2-40B4-BE49-F238E27FC236}">
                <a16:creationId xmlns:a16="http://schemas.microsoft.com/office/drawing/2014/main" id="{3876DAD2-2F05-824F-A392-9B4D35531C0C}"/>
              </a:ext>
            </a:extLst>
          </p:cNvPr>
          <p:cNvGrpSpPr/>
          <p:nvPr/>
        </p:nvGrpSpPr>
        <p:grpSpPr>
          <a:xfrm>
            <a:off x="612229" y="5429775"/>
            <a:ext cx="791971" cy="791971"/>
            <a:chOff x="544493" y="5311237"/>
            <a:chExt cx="909248" cy="909248"/>
          </a:xfrm>
        </p:grpSpPr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89219225-4C0A-714D-B34B-C749C8FCD3CB}"/>
                </a:ext>
              </a:extLst>
            </p:cNvPr>
            <p:cNvSpPr/>
            <p:nvPr/>
          </p:nvSpPr>
          <p:spPr>
            <a:xfrm>
              <a:off x="615528" y="5453307"/>
              <a:ext cx="767178" cy="483038"/>
            </a:xfrm>
            <a:custGeom>
              <a:avLst/>
              <a:gdLst>
                <a:gd name="connsiteX0" fmla="*/ 724557 w 767178"/>
                <a:gd name="connsiteY0" fmla="*/ 483038 h 483038"/>
                <a:gd name="connsiteX1" fmla="*/ 42621 w 767178"/>
                <a:gd name="connsiteY1" fmla="*/ 483038 h 483038"/>
                <a:gd name="connsiteX2" fmla="*/ 0 w 767178"/>
                <a:gd name="connsiteY2" fmla="*/ 440417 h 483038"/>
                <a:gd name="connsiteX3" fmla="*/ 0 w 767178"/>
                <a:gd name="connsiteY3" fmla="*/ 42621 h 483038"/>
                <a:gd name="connsiteX4" fmla="*/ 42621 w 767178"/>
                <a:gd name="connsiteY4" fmla="*/ 0 h 483038"/>
                <a:gd name="connsiteX5" fmla="*/ 724557 w 767178"/>
                <a:gd name="connsiteY5" fmla="*/ 0 h 483038"/>
                <a:gd name="connsiteX6" fmla="*/ 767178 w 767178"/>
                <a:gd name="connsiteY6" fmla="*/ 42621 h 483038"/>
                <a:gd name="connsiteX7" fmla="*/ 767178 w 767178"/>
                <a:gd name="connsiteY7" fmla="*/ 440417 h 483038"/>
                <a:gd name="connsiteX8" fmla="*/ 724557 w 767178"/>
                <a:gd name="connsiteY8" fmla="*/ 483038 h 483038"/>
                <a:gd name="connsiteX9" fmla="*/ 42621 w 767178"/>
                <a:gd name="connsiteY9" fmla="*/ 28414 h 483038"/>
                <a:gd name="connsiteX10" fmla="*/ 28414 w 767178"/>
                <a:gd name="connsiteY10" fmla="*/ 42621 h 483038"/>
                <a:gd name="connsiteX11" fmla="*/ 28414 w 767178"/>
                <a:gd name="connsiteY11" fmla="*/ 440417 h 483038"/>
                <a:gd name="connsiteX12" fmla="*/ 42621 w 767178"/>
                <a:gd name="connsiteY12" fmla="*/ 454624 h 483038"/>
                <a:gd name="connsiteX13" fmla="*/ 724557 w 767178"/>
                <a:gd name="connsiteY13" fmla="*/ 454624 h 483038"/>
                <a:gd name="connsiteX14" fmla="*/ 738764 w 767178"/>
                <a:gd name="connsiteY14" fmla="*/ 440417 h 483038"/>
                <a:gd name="connsiteX15" fmla="*/ 738764 w 767178"/>
                <a:gd name="connsiteY15" fmla="*/ 42621 h 483038"/>
                <a:gd name="connsiteX16" fmla="*/ 724557 w 767178"/>
                <a:gd name="connsiteY16" fmla="*/ 28414 h 483038"/>
                <a:gd name="connsiteX17" fmla="*/ 42621 w 767178"/>
                <a:gd name="connsiteY17" fmla="*/ 28414 h 483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67178" h="483038">
                  <a:moveTo>
                    <a:pt x="724557" y="483038"/>
                  </a:moveTo>
                  <a:lnTo>
                    <a:pt x="42621" y="483038"/>
                  </a:lnTo>
                  <a:cubicBezTo>
                    <a:pt x="19123" y="483038"/>
                    <a:pt x="0" y="463915"/>
                    <a:pt x="0" y="440417"/>
                  </a:cubicBezTo>
                  <a:lnTo>
                    <a:pt x="0" y="42621"/>
                  </a:lnTo>
                  <a:cubicBezTo>
                    <a:pt x="0" y="19123"/>
                    <a:pt x="19123" y="0"/>
                    <a:pt x="42621" y="0"/>
                  </a:cubicBezTo>
                  <a:lnTo>
                    <a:pt x="724557" y="0"/>
                  </a:lnTo>
                  <a:cubicBezTo>
                    <a:pt x="748055" y="0"/>
                    <a:pt x="767178" y="19123"/>
                    <a:pt x="767178" y="42621"/>
                  </a:cubicBezTo>
                  <a:lnTo>
                    <a:pt x="767178" y="440417"/>
                  </a:lnTo>
                  <a:cubicBezTo>
                    <a:pt x="767178" y="463915"/>
                    <a:pt x="748055" y="483038"/>
                    <a:pt x="724557" y="483038"/>
                  </a:cubicBezTo>
                  <a:close/>
                  <a:moveTo>
                    <a:pt x="42621" y="28414"/>
                  </a:moveTo>
                  <a:cubicBezTo>
                    <a:pt x="34793" y="28414"/>
                    <a:pt x="28414" y="34779"/>
                    <a:pt x="28414" y="42621"/>
                  </a:cubicBezTo>
                  <a:lnTo>
                    <a:pt x="28414" y="440417"/>
                  </a:lnTo>
                  <a:cubicBezTo>
                    <a:pt x="28414" y="448259"/>
                    <a:pt x="34793" y="454624"/>
                    <a:pt x="42621" y="454624"/>
                  </a:cubicBezTo>
                  <a:lnTo>
                    <a:pt x="724557" y="454624"/>
                  </a:lnTo>
                  <a:cubicBezTo>
                    <a:pt x="732385" y="454624"/>
                    <a:pt x="738764" y="448259"/>
                    <a:pt x="738764" y="440417"/>
                  </a:cubicBezTo>
                  <a:lnTo>
                    <a:pt x="738764" y="42621"/>
                  </a:lnTo>
                  <a:cubicBezTo>
                    <a:pt x="738764" y="34779"/>
                    <a:pt x="732385" y="28414"/>
                    <a:pt x="724557" y="28414"/>
                  </a:cubicBezTo>
                  <a:lnTo>
                    <a:pt x="42621" y="28414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 156">
              <a:extLst>
                <a:ext uri="{FF2B5EF4-FFF2-40B4-BE49-F238E27FC236}">
                  <a16:creationId xmlns:a16="http://schemas.microsoft.com/office/drawing/2014/main" id="{C3849E84-1D97-2C40-A592-008812CDBE09}"/>
                </a:ext>
              </a:extLst>
            </p:cNvPr>
            <p:cNvSpPr/>
            <p:nvPr/>
          </p:nvSpPr>
          <p:spPr>
            <a:xfrm>
              <a:off x="885461" y="5581170"/>
              <a:ext cx="227312" cy="227312"/>
            </a:xfrm>
            <a:custGeom>
              <a:avLst/>
              <a:gdLst>
                <a:gd name="connsiteX0" fmla="*/ 113656 w 227312"/>
                <a:gd name="connsiteY0" fmla="*/ 227312 h 227312"/>
                <a:gd name="connsiteX1" fmla="*/ 0 w 227312"/>
                <a:gd name="connsiteY1" fmla="*/ 113656 h 227312"/>
                <a:gd name="connsiteX2" fmla="*/ 113656 w 227312"/>
                <a:gd name="connsiteY2" fmla="*/ 0 h 227312"/>
                <a:gd name="connsiteX3" fmla="*/ 227312 w 227312"/>
                <a:gd name="connsiteY3" fmla="*/ 113656 h 227312"/>
                <a:gd name="connsiteX4" fmla="*/ 113656 w 227312"/>
                <a:gd name="connsiteY4" fmla="*/ 227312 h 227312"/>
                <a:gd name="connsiteX5" fmla="*/ 113656 w 227312"/>
                <a:gd name="connsiteY5" fmla="*/ 28414 h 227312"/>
                <a:gd name="connsiteX6" fmla="*/ 28414 w 227312"/>
                <a:gd name="connsiteY6" fmla="*/ 113656 h 227312"/>
                <a:gd name="connsiteX7" fmla="*/ 113656 w 227312"/>
                <a:gd name="connsiteY7" fmla="*/ 198898 h 227312"/>
                <a:gd name="connsiteX8" fmla="*/ 198898 w 227312"/>
                <a:gd name="connsiteY8" fmla="*/ 113656 h 227312"/>
                <a:gd name="connsiteX9" fmla="*/ 113656 w 227312"/>
                <a:gd name="connsiteY9" fmla="*/ 28414 h 22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312" h="227312">
                  <a:moveTo>
                    <a:pt x="113656" y="227312"/>
                  </a:moveTo>
                  <a:cubicBezTo>
                    <a:pt x="50989" y="227312"/>
                    <a:pt x="0" y="176323"/>
                    <a:pt x="0" y="113656"/>
                  </a:cubicBezTo>
                  <a:cubicBezTo>
                    <a:pt x="0" y="50989"/>
                    <a:pt x="50989" y="0"/>
                    <a:pt x="113656" y="0"/>
                  </a:cubicBezTo>
                  <a:cubicBezTo>
                    <a:pt x="176323" y="0"/>
                    <a:pt x="227312" y="50989"/>
                    <a:pt x="227312" y="113656"/>
                  </a:cubicBezTo>
                  <a:cubicBezTo>
                    <a:pt x="227312" y="176323"/>
                    <a:pt x="176323" y="227312"/>
                    <a:pt x="113656" y="227312"/>
                  </a:cubicBezTo>
                  <a:close/>
                  <a:moveTo>
                    <a:pt x="113656" y="28414"/>
                  </a:moveTo>
                  <a:cubicBezTo>
                    <a:pt x="66645" y="28414"/>
                    <a:pt x="28414" y="66645"/>
                    <a:pt x="28414" y="113656"/>
                  </a:cubicBezTo>
                  <a:cubicBezTo>
                    <a:pt x="28414" y="160667"/>
                    <a:pt x="66645" y="198898"/>
                    <a:pt x="113656" y="198898"/>
                  </a:cubicBezTo>
                  <a:cubicBezTo>
                    <a:pt x="160667" y="198898"/>
                    <a:pt x="198898" y="160667"/>
                    <a:pt x="198898" y="113656"/>
                  </a:cubicBezTo>
                  <a:cubicBezTo>
                    <a:pt x="198898" y="66645"/>
                    <a:pt x="160667" y="28414"/>
                    <a:pt x="113656" y="28414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 157">
              <a:extLst>
                <a:ext uri="{FF2B5EF4-FFF2-40B4-BE49-F238E27FC236}">
                  <a16:creationId xmlns:a16="http://schemas.microsoft.com/office/drawing/2014/main" id="{1D2FE994-E175-1D46-AD58-560375FF2B52}"/>
                </a:ext>
              </a:extLst>
            </p:cNvPr>
            <p:cNvSpPr/>
            <p:nvPr/>
          </p:nvSpPr>
          <p:spPr>
            <a:xfrm>
              <a:off x="672356" y="5510135"/>
              <a:ext cx="653522" cy="369382"/>
            </a:xfrm>
            <a:custGeom>
              <a:avLst/>
              <a:gdLst>
                <a:gd name="connsiteX0" fmla="*/ 582487 w 653522"/>
                <a:gd name="connsiteY0" fmla="*/ 369382 h 369382"/>
                <a:gd name="connsiteX1" fmla="*/ 71035 w 653522"/>
                <a:gd name="connsiteY1" fmla="*/ 369382 h 369382"/>
                <a:gd name="connsiteX2" fmla="*/ 71035 w 653522"/>
                <a:gd name="connsiteY2" fmla="*/ 355175 h 369382"/>
                <a:gd name="connsiteX3" fmla="*/ 14207 w 653522"/>
                <a:gd name="connsiteY3" fmla="*/ 298347 h 369382"/>
                <a:gd name="connsiteX4" fmla="*/ 0 w 653522"/>
                <a:gd name="connsiteY4" fmla="*/ 298347 h 369382"/>
                <a:gd name="connsiteX5" fmla="*/ 0 w 653522"/>
                <a:gd name="connsiteY5" fmla="*/ 71035 h 369382"/>
                <a:gd name="connsiteX6" fmla="*/ 14207 w 653522"/>
                <a:gd name="connsiteY6" fmla="*/ 71035 h 369382"/>
                <a:gd name="connsiteX7" fmla="*/ 71035 w 653522"/>
                <a:gd name="connsiteY7" fmla="*/ 14207 h 369382"/>
                <a:gd name="connsiteX8" fmla="*/ 71035 w 653522"/>
                <a:gd name="connsiteY8" fmla="*/ 0 h 369382"/>
                <a:gd name="connsiteX9" fmla="*/ 582487 w 653522"/>
                <a:gd name="connsiteY9" fmla="*/ 0 h 369382"/>
                <a:gd name="connsiteX10" fmla="*/ 582487 w 653522"/>
                <a:gd name="connsiteY10" fmla="*/ 14207 h 369382"/>
                <a:gd name="connsiteX11" fmla="*/ 639315 w 653522"/>
                <a:gd name="connsiteY11" fmla="*/ 71035 h 369382"/>
                <a:gd name="connsiteX12" fmla="*/ 653522 w 653522"/>
                <a:gd name="connsiteY12" fmla="*/ 71035 h 369382"/>
                <a:gd name="connsiteX13" fmla="*/ 653522 w 653522"/>
                <a:gd name="connsiteY13" fmla="*/ 298347 h 369382"/>
                <a:gd name="connsiteX14" fmla="*/ 639315 w 653522"/>
                <a:gd name="connsiteY14" fmla="*/ 298347 h 369382"/>
                <a:gd name="connsiteX15" fmla="*/ 582487 w 653522"/>
                <a:gd name="connsiteY15" fmla="*/ 355175 h 369382"/>
                <a:gd name="connsiteX16" fmla="*/ 582487 w 653522"/>
                <a:gd name="connsiteY16" fmla="*/ 369382 h 369382"/>
                <a:gd name="connsiteX17" fmla="*/ 98270 w 653522"/>
                <a:gd name="connsiteY17" fmla="*/ 340968 h 369382"/>
                <a:gd name="connsiteX18" fmla="*/ 555266 w 653522"/>
                <a:gd name="connsiteY18" fmla="*/ 340968 h 369382"/>
                <a:gd name="connsiteX19" fmla="*/ 625122 w 653522"/>
                <a:gd name="connsiteY19" fmla="*/ 271112 h 369382"/>
                <a:gd name="connsiteX20" fmla="*/ 625122 w 653522"/>
                <a:gd name="connsiteY20" fmla="*/ 98270 h 369382"/>
                <a:gd name="connsiteX21" fmla="*/ 555266 w 653522"/>
                <a:gd name="connsiteY21" fmla="*/ 28414 h 369382"/>
                <a:gd name="connsiteX22" fmla="*/ 98270 w 653522"/>
                <a:gd name="connsiteY22" fmla="*/ 28414 h 369382"/>
                <a:gd name="connsiteX23" fmla="*/ 28414 w 653522"/>
                <a:gd name="connsiteY23" fmla="*/ 98270 h 369382"/>
                <a:gd name="connsiteX24" fmla="*/ 28414 w 653522"/>
                <a:gd name="connsiteY24" fmla="*/ 271112 h 369382"/>
                <a:gd name="connsiteX25" fmla="*/ 98270 w 653522"/>
                <a:gd name="connsiteY25" fmla="*/ 340968 h 36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53522" h="369382">
                  <a:moveTo>
                    <a:pt x="582487" y="369382"/>
                  </a:moveTo>
                  <a:lnTo>
                    <a:pt x="71035" y="369382"/>
                  </a:lnTo>
                  <a:lnTo>
                    <a:pt x="71035" y="355175"/>
                  </a:lnTo>
                  <a:cubicBezTo>
                    <a:pt x="71035" y="323834"/>
                    <a:pt x="45548" y="298347"/>
                    <a:pt x="14207" y="298347"/>
                  </a:cubicBezTo>
                  <a:lnTo>
                    <a:pt x="0" y="298347"/>
                  </a:lnTo>
                  <a:lnTo>
                    <a:pt x="0" y="71035"/>
                  </a:lnTo>
                  <a:lnTo>
                    <a:pt x="14207" y="71035"/>
                  </a:lnTo>
                  <a:cubicBezTo>
                    <a:pt x="45548" y="71035"/>
                    <a:pt x="71035" y="45548"/>
                    <a:pt x="71035" y="14207"/>
                  </a:cubicBezTo>
                  <a:lnTo>
                    <a:pt x="71035" y="0"/>
                  </a:lnTo>
                  <a:lnTo>
                    <a:pt x="582487" y="0"/>
                  </a:lnTo>
                  <a:lnTo>
                    <a:pt x="582487" y="14207"/>
                  </a:lnTo>
                  <a:cubicBezTo>
                    <a:pt x="582487" y="45548"/>
                    <a:pt x="607974" y="71035"/>
                    <a:pt x="639315" y="71035"/>
                  </a:cubicBezTo>
                  <a:lnTo>
                    <a:pt x="653522" y="71035"/>
                  </a:lnTo>
                  <a:lnTo>
                    <a:pt x="653522" y="298347"/>
                  </a:lnTo>
                  <a:lnTo>
                    <a:pt x="639315" y="298347"/>
                  </a:lnTo>
                  <a:cubicBezTo>
                    <a:pt x="607974" y="298347"/>
                    <a:pt x="582487" y="323834"/>
                    <a:pt x="582487" y="355175"/>
                  </a:cubicBezTo>
                  <a:lnTo>
                    <a:pt x="582487" y="369382"/>
                  </a:lnTo>
                  <a:close/>
                  <a:moveTo>
                    <a:pt x="98270" y="340968"/>
                  </a:moveTo>
                  <a:lnTo>
                    <a:pt x="555266" y="340968"/>
                  </a:lnTo>
                  <a:cubicBezTo>
                    <a:pt x="561262" y="305323"/>
                    <a:pt x="589477" y="277122"/>
                    <a:pt x="625122" y="271112"/>
                  </a:cubicBezTo>
                  <a:lnTo>
                    <a:pt x="625122" y="98270"/>
                  </a:lnTo>
                  <a:cubicBezTo>
                    <a:pt x="589477" y="92260"/>
                    <a:pt x="561276" y="64059"/>
                    <a:pt x="555266" y="28414"/>
                  </a:cubicBezTo>
                  <a:lnTo>
                    <a:pt x="98270" y="28414"/>
                  </a:lnTo>
                  <a:cubicBezTo>
                    <a:pt x="92274" y="64059"/>
                    <a:pt x="64059" y="92260"/>
                    <a:pt x="28414" y="98270"/>
                  </a:cubicBezTo>
                  <a:lnTo>
                    <a:pt x="28414" y="271112"/>
                  </a:lnTo>
                  <a:cubicBezTo>
                    <a:pt x="64059" y="277122"/>
                    <a:pt x="92260" y="305323"/>
                    <a:pt x="98270" y="340968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 158">
              <a:extLst>
                <a:ext uri="{FF2B5EF4-FFF2-40B4-BE49-F238E27FC236}">
                  <a16:creationId xmlns:a16="http://schemas.microsoft.com/office/drawing/2014/main" id="{85B9BD8E-9AB9-A547-8D50-3212F073ECC4}"/>
                </a:ext>
              </a:extLst>
            </p:cNvPr>
            <p:cNvSpPr/>
            <p:nvPr/>
          </p:nvSpPr>
          <p:spPr>
            <a:xfrm>
              <a:off x="615528" y="5978966"/>
              <a:ext cx="767178" cy="28414"/>
            </a:xfrm>
            <a:custGeom>
              <a:avLst/>
              <a:gdLst>
                <a:gd name="connsiteX0" fmla="*/ 0 w 767178"/>
                <a:gd name="connsiteY0" fmla="*/ 0 h 28414"/>
                <a:gd name="connsiteX1" fmla="*/ 767178 w 767178"/>
                <a:gd name="connsiteY1" fmla="*/ 0 h 28414"/>
                <a:gd name="connsiteX2" fmla="*/ 767178 w 767178"/>
                <a:gd name="connsiteY2" fmla="*/ 28414 h 28414"/>
                <a:gd name="connsiteX3" fmla="*/ 0 w 767178"/>
                <a:gd name="connsiteY3" fmla="*/ 28414 h 2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7178" h="28414">
                  <a:moveTo>
                    <a:pt x="0" y="0"/>
                  </a:moveTo>
                  <a:lnTo>
                    <a:pt x="767178" y="0"/>
                  </a:lnTo>
                  <a:lnTo>
                    <a:pt x="767178" y="28414"/>
                  </a:lnTo>
                  <a:lnTo>
                    <a:pt x="0" y="28414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 159">
              <a:extLst>
                <a:ext uri="{FF2B5EF4-FFF2-40B4-BE49-F238E27FC236}">
                  <a16:creationId xmlns:a16="http://schemas.microsoft.com/office/drawing/2014/main" id="{65AB7920-065F-E541-96B7-C564BD579434}"/>
                </a:ext>
              </a:extLst>
            </p:cNvPr>
            <p:cNvSpPr/>
            <p:nvPr/>
          </p:nvSpPr>
          <p:spPr>
            <a:xfrm>
              <a:off x="615528" y="6050001"/>
              <a:ext cx="767178" cy="28414"/>
            </a:xfrm>
            <a:custGeom>
              <a:avLst/>
              <a:gdLst>
                <a:gd name="connsiteX0" fmla="*/ 0 w 767178"/>
                <a:gd name="connsiteY0" fmla="*/ 0 h 28414"/>
                <a:gd name="connsiteX1" fmla="*/ 767178 w 767178"/>
                <a:gd name="connsiteY1" fmla="*/ 0 h 28414"/>
                <a:gd name="connsiteX2" fmla="*/ 767178 w 767178"/>
                <a:gd name="connsiteY2" fmla="*/ 28414 h 28414"/>
                <a:gd name="connsiteX3" fmla="*/ 0 w 767178"/>
                <a:gd name="connsiteY3" fmla="*/ 28414 h 2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7178" h="28414">
                  <a:moveTo>
                    <a:pt x="0" y="0"/>
                  </a:moveTo>
                  <a:lnTo>
                    <a:pt x="767178" y="0"/>
                  </a:lnTo>
                  <a:lnTo>
                    <a:pt x="767178" y="28414"/>
                  </a:lnTo>
                  <a:lnTo>
                    <a:pt x="0" y="28414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 160">
              <a:extLst>
                <a:ext uri="{FF2B5EF4-FFF2-40B4-BE49-F238E27FC236}">
                  <a16:creationId xmlns:a16="http://schemas.microsoft.com/office/drawing/2014/main" id="{B0D29786-9E4E-0F42-808E-B87C8A46F8CB}"/>
                </a:ext>
              </a:extLst>
            </p:cNvPr>
            <p:cNvSpPr/>
            <p:nvPr/>
          </p:nvSpPr>
          <p:spPr>
            <a:xfrm>
              <a:off x="942289" y="5637998"/>
              <a:ext cx="113656" cy="113656"/>
            </a:xfrm>
            <a:custGeom>
              <a:avLst/>
              <a:gdLst>
                <a:gd name="connsiteX0" fmla="*/ 56828 w 113656"/>
                <a:gd name="connsiteY0" fmla="*/ 0 h 113656"/>
                <a:gd name="connsiteX1" fmla="*/ 0 w 113656"/>
                <a:gd name="connsiteY1" fmla="*/ 56828 h 113656"/>
                <a:gd name="connsiteX2" fmla="*/ 56828 w 113656"/>
                <a:gd name="connsiteY2" fmla="*/ 113656 h 113656"/>
                <a:gd name="connsiteX3" fmla="*/ 113656 w 113656"/>
                <a:gd name="connsiteY3" fmla="*/ 56828 h 113656"/>
                <a:gd name="connsiteX4" fmla="*/ 56828 w 113656"/>
                <a:gd name="connsiteY4" fmla="*/ 0 h 113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56" h="113656">
                  <a:moveTo>
                    <a:pt x="56828" y="0"/>
                  </a:moveTo>
                  <a:cubicBezTo>
                    <a:pt x="25443" y="0"/>
                    <a:pt x="0" y="25443"/>
                    <a:pt x="0" y="56828"/>
                  </a:cubicBezTo>
                  <a:cubicBezTo>
                    <a:pt x="0" y="88213"/>
                    <a:pt x="25443" y="113656"/>
                    <a:pt x="56828" y="113656"/>
                  </a:cubicBezTo>
                  <a:cubicBezTo>
                    <a:pt x="88213" y="113656"/>
                    <a:pt x="113656" y="88213"/>
                    <a:pt x="113656" y="56828"/>
                  </a:cubicBezTo>
                  <a:cubicBezTo>
                    <a:pt x="113656" y="25443"/>
                    <a:pt x="88213" y="0"/>
                    <a:pt x="56828" y="0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4" name="Graphic 162">
            <a:extLst>
              <a:ext uri="{FF2B5EF4-FFF2-40B4-BE49-F238E27FC236}">
                <a16:creationId xmlns:a16="http://schemas.microsoft.com/office/drawing/2014/main" id="{CAD224B2-5919-624E-8A1F-614E9DA86A7C}"/>
              </a:ext>
            </a:extLst>
          </p:cNvPr>
          <p:cNvGrpSpPr/>
          <p:nvPr/>
        </p:nvGrpSpPr>
        <p:grpSpPr>
          <a:xfrm>
            <a:off x="2628726" y="5415569"/>
            <a:ext cx="791970" cy="791970"/>
            <a:chOff x="2560989" y="5297030"/>
            <a:chExt cx="909247" cy="909247"/>
          </a:xfrm>
        </p:grpSpPr>
        <p:sp>
          <p:nvSpPr>
            <p:cNvPr id="165" name="Freeform 164">
              <a:extLst>
                <a:ext uri="{FF2B5EF4-FFF2-40B4-BE49-F238E27FC236}">
                  <a16:creationId xmlns:a16="http://schemas.microsoft.com/office/drawing/2014/main" id="{25115F80-8674-3040-AAA2-CD483A18C14B}"/>
                </a:ext>
              </a:extLst>
            </p:cNvPr>
            <p:cNvSpPr/>
            <p:nvPr/>
          </p:nvSpPr>
          <p:spPr>
            <a:xfrm>
              <a:off x="2944577" y="5666411"/>
              <a:ext cx="142069" cy="142069"/>
            </a:xfrm>
            <a:custGeom>
              <a:avLst/>
              <a:gdLst>
                <a:gd name="connsiteX0" fmla="*/ 71035 w 142069"/>
                <a:gd name="connsiteY0" fmla="*/ 0 h 142069"/>
                <a:gd name="connsiteX1" fmla="*/ 0 w 142069"/>
                <a:gd name="connsiteY1" fmla="*/ 71035 h 142069"/>
                <a:gd name="connsiteX2" fmla="*/ 71035 w 142069"/>
                <a:gd name="connsiteY2" fmla="*/ 142070 h 142069"/>
                <a:gd name="connsiteX3" fmla="*/ 142070 w 142069"/>
                <a:gd name="connsiteY3" fmla="*/ 71035 h 142069"/>
                <a:gd name="connsiteX4" fmla="*/ 71035 w 142069"/>
                <a:gd name="connsiteY4" fmla="*/ 0 h 142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069" h="142069">
                  <a:moveTo>
                    <a:pt x="71035" y="0"/>
                  </a:moveTo>
                  <a:cubicBezTo>
                    <a:pt x="31804" y="0"/>
                    <a:pt x="0" y="31804"/>
                    <a:pt x="0" y="71035"/>
                  </a:cubicBezTo>
                  <a:cubicBezTo>
                    <a:pt x="0" y="110266"/>
                    <a:pt x="31804" y="142070"/>
                    <a:pt x="71035" y="142070"/>
                  </a:cubicBezTo>
                  <a:cubicBezTo>
                    <a:pt x="110266" y="142070"/>
                    <a:pt x="142070" y="110266"/>
                    <a:pt x="142070" y="71035"/>
                  </a:cubicBezTo>
                  <a:cubicBezTo>
                    <a:pt x="142070" y="31804"/>
                    <a:pt x="110266" y="0"/>
                    <a:pt x="71035" y="0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 165">
              <a:extLst>
                <a:ext uri="{FF2B5EF4-FFF2-40B4-BE49-F238E27FC236}">
                  <a16:creationId xmlns:a16="http://schemas.microsoft.com/office/drawing/2014/main" id="{5EF17840-1751-AD44-9EA7-4C523DE7349F}"/>
                </a:ext>
              </a:extLst>
            </p:cNvPr>
            <p:cNvSpPr/>
            <p:nvPr/>
          </p:nvSpPr>
          <p:spPr>
            <a:xfrm>
              <a:off x="2631997" y="5353822"/>
              <a:ext cx="767229" cy="767226"/>
            </a:xfrm>
            <a:custGeom>
              <a:avLst/>
              <a:gdLst>
                <a:gd name="connsiteX0" fmla="*/ 382805 w 767229"/>
                <a:gd name="connsiteY0" fmla="*/ 767227 h 767226"/>
                <a:gd name="connsiteX1" fmla="*/ 361409 w 767229"/>
                <a:gd name="connsiteY1" fmla="*/ 766673 h 767226"/>
                <a:gd name="connsiteX2" fmla="*/ 315307 w 767229"/>
                <a:gd name="connsiteY2" fmla="*/ 724961 h 767226"/>
                <a:gd name="connsiteX3" fmla="*/ 308062 w 767229"/>
                <a:gd name="connsiteY3" fmla="*/ 680905 h 767226"/>
                <a:gd name="connsiteX4" fmla="*/ 293471 w 767229"/>
                <a:gd name="connsiteY4" fmla="*/ 663942 h 767226"/>
                <a:gd name="connsiteX5" fmla="*/ 249174 w 767229"/>
                <a:gd name="connsiteY5" fmla="*/ 645473 h 767226"/>
                <a:gd name="connsiteX6" fmla="*/ 226841 w 767229"/>
                <a:gd name="connsiteY6" fmla="*/ 647078 h 767226"/>
                <a:gd name="connsiteX7" fmla="*/ 190385 w 767229"/>
                <a:gd name="connsiteY7" fmla="*/ 673262 h 767226"/>
                <a:gd name="connsiteX8" fmla="*/ 128656 w 767229"/>
                <a:gd name="connsiteY8" fmla="*/ 670235 h 767226"/>
                <a:gd name="connsiteX9" fmla="*/ 97031 w 767229"/>
                <a:gd name="connsiteY9" fmla="*/ 638781 h 767226"/>
                <a:gd name="connsiteX10" fmla="*/ 93934 w 767229"/>
                <a:gd name="connsiteY10" fmla="*/ 576697 h 767226"/>
                <a:gd name="connsiteX11" fmla="*/ 119961 w 767229"/>
                <a:gd name="connsiteY11" fmla="*/ 540426 h 767226"/>
                <a:gd name="connsiteX12" fmla="*/ 121638 w 767229"/>
                <a:gd name="connsiteY12" fmla="*/ 518107 h 767226"/>
                <a:gd name="connsiteX13" fmla="*/ 103382 w 767229"/>
                <a:gd name="connsiteY13" fmla="*/ 473710 h 767226"/>
                <a:gd name="connsiteX14" fmla="*/ 86447 w 767229"/>
                <a:gd name="connsiteY14" fmla="*/ 459063 h 767226"/>
                <a:gd name="connsiteX15" fmla="*/ 83449 w 767229"/>
                <a:gd name="connsiteY15" fmla="*/ 458580 h 767226"/>
                <a:gd name="connsiteX16" fmla="*/ 42164 w 767229"/>
                <a:gd name="connsiteY16" fmla="*/ 451789 h 767226"/>
                <a:gd name="connsiteX17" fmla="*/ 665 w 767229"/>
                <a:gd name="connsiteY17" fmla="*/ 406014 h 767226"/>
                <a:gd name="connsiteX18" fmla="*/ 552 w 767229"/>
                <a:gd name="connsiteY18" fmla="*/ 361404 h 767226"/>
                <a:gd name="connsiteX19" fmla="*/ 42263 w 767229"/>
                <a:gd name="connsiteY19" fmla="*/ 315302 h 767226"/>
                <a:gd name="connsiteX20" fmla="*/ 86319 w 767229"/>
                <a:gd name="connsiteY20" fmla="*/ 308057 h 767226"/>
                <a:gd name="connsiteX21" fmla="*/ 103282 w 767229"/>
                <a:gd name="connsiteY21" fmla="*/ 293466 h 767226"/>
                <a:gd name="connsiteX22" fmla="*/ 121751 w 767229"/>
                <a:gd name="connsiteY22" fmla="*/ 249169 h 767226"/>
                <a:gd name="connsiteX23" fmla="*/ 120146 w 767229"/>
                <a:gd name="connsiteY23" fmla="*/ 226835 h 767226"/>
                <a:gd name="connsiteX24" fmla="*/ 93963 w 767229"/>
                <a:gd name="connsiteY24" fmla="*/ 190380 h 767226"/>
                <a:gd name="connsiteX25" fmla="*/ 96989 w 767229"/>
                <a:gd name="connsiteY25" fmla="*/ 128651 h 767226"/>
                <a:gd name="connsiteX26" fmla="*/ 128443 w 767229"/>
                <a:gd name="connsiteY26" fmla="*/ 97026 h 767226"/>
                <a:gd name="connsiteX27" fmla="*/ 190527 w 767229"/>
                <a:gd name="connsiteY27" fmla="*/ 93929 h 767226"/>
                <a:gd name="connsiteX28" fmla="*/ 226798 w 767229"/>
                <a:gd name="connsiteY28" fmla="*/ 119956 h 767226"/>
                <a:gd name="connsiteX29" fmla="*/ 249117 w 767229"/>
                <a:gd name="connsiteY29" fmla="*/ 121633 h 767226"/>
                <a:gd name="connsiteX30" fmla="*/ 293514 w 767229"/>
                <a:gd name="connsiteY30" fmla="*/ 103377 h 767226"/>
                <a:gd name="connsiteX31" fmla="*/ 308161 w 767229"/>
                <a:gd name="connsiteY31" fmla="*/ 86442 h 767226"/>
                <a:gd name="connsiteX32" fmla="*/ 308644 w 767229"/>
                <a:gd name="connsiteY32" fmla="*/ 83444 h 767226"/>
                <a:gd name="connsiteX33" fmla="*/ 315435 w 767229"/>
                <a:gd name="connsiteY33" fmla="*/ 42159 h 767226"/>
                <a:gd name="connsiteX34" fmla="*/ 361210 w 767229"/>
                <a:gd name="connsiteY34" fmla="*/ 660 h 767226"/>
                <a:gd name="connsiteX35" fmla="*/ 405820 w 767229"/>
                <a:gd name="connsiteY35" fmla="*/ 547 h 767226"/>
                <a:gd name="connsiteX36" fmla="*/ 451922 w 767229"/>
                <a:gd name="connsiteY36" fmla="*/ 42258 h 767226"/>
                <a:gd name="connsiteX37" fmla="*/ 451922 w 767229"/>
                <a:gd name="connsiteY37" fmla="*/ 42258 h 767226"/>
                <a:gd name="connsiteX38" fmla="*/ 459167 w 767229"/>
                <a:gd name="connsiteY38" fmla="*/ 86300 h 767226"/>
                <a:gd name="connsiteX39" fmla="*/ 473758 w 767229"/>
                <a:gd name="connsiteY39" fmla="*/ 103263 h 767226"/>
                <a:gd name="connsiteX40" fmla="*/ 518055 w 767229"/>
                <a:gd name="connsiteY40" fmla="*/ 121732 h 767226"/>
                <a:gd name="connsiteX41" fmla="*/ 540389 w 767229"/>
                <a:gd name="connsiteY41" fmla="*/ 120127 h 767226"/>
                <a:gd name="connsiteX42" fmla="*/ 576844 w 767229"/>
                <a:gd name="connsiteY42" fmla="*/ 93943 h 767226"/>
                <a:gd name="connsiteX43" fmla="*/ 638573 w 767229"/>
                <a:gd name="connsiteY43" fmla="*/ 96969 h 767226"/>
                <a:gd name="connsiteX44" fmla="*/ 670198 w 767229"/>
                <a:gd name="connsiteY44" fmla="*/ 128424 h 767226"/>
                <a:gd name="connsiteX45" fmla="*/ 673295 w 767229"/>
                <a:gd name="connsiteY45" fmla="*/ 190508 h 767226"/>
                <a:gd name="connsiteX46" fmla="*/ 647268 w 767229"/>
                <a:gd name="connsiteY46" fmla="*/ 226779 h 767226"/>
                <a:gd name="connsiteX47" fmla="*/ 645591 w 767229"/>
                <a:gd name="connsiteY47" fmla="*/ 249098 h 767226"/>
                <a:gd name="connsiteX48" fmla="*/ 663847 w 767229"/>
                <a:gd name="connsiteY48" fmla="*/ 293495 h 767226"/>
                <a:gd name="connsiteX49" fmla="*/ 680782 w 767229"/>
                <a:gd name="connsiteY49" fmla="*/ 308142 h 767226"/>
                <a:gd name="connsiteX50" fmla="*/ 683780 w 767229"/>
                <a:gd name="connsiteY50" fmla="*/ 308625 h 767226"/>
                <a:gd name="connsiteX51" fmla="*/ 725065 w 767229"/>
                <a:gd name="connsiteY51" fmla="*/ 315416 h 767226"/>
                <a:gd name="connsiteX52" fmla="*/ 766564 w 767229"/>
                <a:gd name="connsiteY52" fmla="*/ 361191 h 767226"/>
                <a:gd name="connsiteX53" fmla="*/ 766678 w 767229"/>
                <a:gd name="connsiteY53" fmla="*/ 405801 h 767226"/>
                <a:gd name="connsiteX54" fmla="*/ 724966 w 767229"/>
                <a:gd name="connsiteY54" fmla="*/ 451903 h 767226"/>
                <a:gd name="connsiteX55" fmla="*/ 680910 w 767229"/>
                <a:gd name="connsiteY55" fmla="*/ 459148 h 767226"/>
                <a:gd name="connsiteX56" fmla="*/ 663947 w 767229"/>
                <a:gd name="connsiteY56" fmla="*/ 473739 h 767226"/>
                <a:gd name="connsiteX57" fmla="*/ 645478 w 767229"/>
                <a:gd name="connsiteY57" fmla="*/ 518036 h 767226"/>
                <a:gd name="connsiteX58" fmla="*/ 647083 w 767229"/>
                <a:gd name="connsiteY58" fmla="*/ 540369 h 767226"/>
                <a:gd name="connsiteX59" fmla="*/ 673267 w 767229"/>
                <a:gd name="connsiteY59" fmla="*/ 576825 h 767226"/>
                <a:gd name="connsiteX60" fmla="*/ 670241 w 767229"/>
                <a:gd name="connsiteY60" fmla="*/ 638554 h 767226"/>
                <a:gd name="connsiteX61" fmla="*/ 638786 w 767229"/>
                <a:gd name="connsiteY61" fmla="*/ 670179 h 767226"/>
                <a:gd name="connsiteX62" fmla="*/ 576702 w 767229"/>
                <a:gd name="connsiteY62" fmla="*/ 673276 h 767226"/>
                <a:gd name="connsiteX63" fmla="*/ 540431 w 767229"/>
                <a:gd name="connsiteY63" fmla="*/ 647249 h 767226"/>
                <a:gd name="connsiteX64" fmla="*/ 518112 w 767229"/>
                <a:gd name="connsiteY64" fmla="*/ 645572 h 767226"/>
                <a:gd name="connsiteX65" fmla="*/ 473715 w 767229"/>
                <a:gd name="connsiteY65" fmla="*/ 663828 h 767226"/>
                <a:gd name="connsiteX66" fmla="*/ 459068 w 767229"/>
                <a:gd name="connsiteY66" fmla="*/ 680763 h 767226"/>
                <a:gd name="connsiteX67" fmla="*/ 458585 w 767229"/>
                <a:gd name="connsiteY67" fmla="*/ 683761 h 767226"/>
                <a:gd name="connsiteX68" fmla="*/ 451794 w 767229"/>
                <a:gd name="connsiteY68" fmla="*/ 725046 h 767226"/>
                <a:gd name="connsiteX69" fmla="*/ 406019 w 767229"/>
                <a:gd name="connsiteY69" fmla="*/ 766545 h 767226"/>
                <a:gd name="connsiteX70" fmla="*/ 382805 w 767229"/>
                <a:gd name="connsiteY70" fmla="*/ 767227 h 767226"/>
                <a:gd name="connsiteX71" fmla="*/ 239272 w 767229"/>
                <a:gd name="connsiteY71" fmla="*/ 614601 h 767226"/>
                <a:gd name="connsiteX72" fmla="*/ 262358 w 767229"/>
                <a:gd name="connsiteY72" fmla="*/ 620298 h 767226"/>
                <a:gd name="connsiteX73" fmla="*/ 302095 w 767229"/>
                <a:gd name="connsiteY73" fmla="*/ 636877 h 767226"/>
                <a:gd name="connsiteX74" fmla="*/ 336121 w 767229"/>
                <a:gd name="connsiteY74" fmla="*/ 676245 h 767226"/>
                <a:gd name="connsiteX75" fmla="*/ 343380 w 767229"/>
                <a:gd name="connsiteY75" fmla="*/ 720429 h 767226"/>
                <a:gd name="connsiteX76" fmla="*/ 363043 w 767229"/>
                <a:gd name="connsiteY76" fmla="*/ 738301 h 767226"/>
                <a:gd name="connsiteX77" fmla="*/ 404286 w 767229"/>
                <a:gd name="connsiteY77" fmla="*/ 738187 h 767226"/>
                <a:gd name="connsiteX78" fmla="*/ 423778 w 767229"/>
                <a:gd name="connsiteY78" fmla="*/ 720415 h 767226"/>
                <a:gd name="connsiteX79" fmla="*/ 430540 w 767229"/>
                <a:gd name="connsiteY79" fmla="*/ 679228 h 767226"/>
                <a:gd name="connsiteX80" fmla="*/ 431023 w 767229"/>
                <a:gd name="connsiteY80" fmla="*/ 676231 h 767226"/>
                <a:gd name="connsiteX81" fmla="*/ 465234 w 767229"/>
                <a:gd name="connsiteY81" fmla="*/ 636735 h 767226"/>
                <a:gd name="connsiteX82" fmla="*/ 505056 w 767229"/>
                <a:gd name="connsiteY82" fmla="*/ 620369 h 767226"/>
                <a:gd name="connsiteX83" fmla="*/ 556968 w 767229"/>
                <a:gd name="connsiteY83" fmla="*/ 624162 h 767226"/>
                <a:gd name="connsiteX84" fmla="*/ 593352 w 767229"/>
                <a:gd name="connsiteY84" fmla="*/ 650260 h 767226"/>
                <a:gd name="connsiteX85" fmla="*/ 619891 w 767229"/>
                <a:gd name="connsiteY85" fmla="*/ 648982 h 767226"/>
                <a:gd name="connsiteX86" fmla="*/ 648973 w 767229"/>
                <a:gd name="connsiteY86" fmla="*/ 619744 h 767226"/>
                <a:gd name="connsiteX87" fmla="*/ 650180 w 767229"/>
                <a:gd name="connsiteY87" fmla="*/ 593404 h 767226"/>
                <a:gd name="connsiteX88" fmla="*/ 624054 w 767229"/>
                <a:gd name="connsiteY88" fmla="*/ 557034 h 767226"/>
                <a:gd name="connsiteX89" fmla="*/ 620317 w 767229"/>
                <a:gd name="connsiteY89" fmla="*/ 504909 h 767226"/>
                <a:gd name="connsiteX90" fmla="*/ 636897 w 767229"/>
                <a:gd name="connsiteY90" fmla="*/ 465172 h 767226"/>
                <a:gd name="connsiteX91" fmla="*/ 676264 w 767229"/>
                <a:gd name="connsiteY91" fmla="*/ 431146 h 767226"/>
                <a:gd name="connsiteX92" fmla="*/ 720448 w 767229"/>
                <a:gd name="connsiteY92" fmla="*/ 423886 h 767226"/>
                <a:gd name="connsiteX93" fmla="*/ 738320 w 767229"/>
                <a:gd name="connsiteY93" fmla="*/ 404224 h 767226"/>
                <a:gd name="connsiteX94" fmla="*/ 738207 w 767229"/>
                <a:gd name="connsiteY94" fmla="*/ 362981 h 767226"/>
                <a:gd name="connsiteX95" fmla="*/ 720434 w 767229"/>
                <a:gd name="connsiteY95" fmla="*/ 343489 h 767226"/>
                <a:gd name="connsiteX96" fmla="*/ 679248 w 767229"/>
                <a:gd name="connsiteY96" fmla="*/ 336726 h 767226"/>
                <a:gd name="connsiteX97" fmla="*/ 676250 w 767229"/>
                <a:gd name="connsiteY97" fmla="*/ 336243 h 767226"/>
                <a:gd name="connsiteX98" fmla="*/ 636755 w 767229"/>
                <a:gd name="connsiteY98" fmla="*/ 302033 h 767226"/>
                <a:gd name="connsiteX99" fmla="*/ 620388 w 767229"/>
                <a:gd name="connsiteY99" fmla="*/ 262211 h 767226"/>
                <a:gd name="connsiteX100" fmla="*/ 624181 w 767229"/>
                <a:gd name="connsiteY100" fmla="*/ 210299 h 767226"/>
                <a:gd name="connsiteX101" fmla="*/ 650280 w 767229"/>
                <a:gd name="connsiteY101" fmla="*/ 173914 h 767226"/>
                <a:gd name="connsiteX102" fmla="*/ 649001 w 767229"/>
                <a:gd name="connsiteY102" fmla="*/ 147376 h 767226"/>
                <a:gd name="connsiteX103" fmla="*/ 619763 w 767229"/>
                <a:gd name="connsiteY103" fmla="*/ 118294 h 767226"/>
                <a:gd name="connsiteX104" fmla="*/ 593423 w 767229"/>
                <a:gd name="connsiteY104" fmla="*/ 117087 h 767226"/>
                <a:gd name="connsiteX105" fmla="*/ 557054 w 767229"/>
                <a:gd name="connsiteY105" fmla="*/ 143213 h 767226"/>
                <a:gd name="connsiteX106" fmla="*/ 504928 w 767229"/>
                <a:gd name="connsiteY106" fmla="*/ 146950 h 767226"/>
                <a:gd name="connsiteX107" fmla="*/ 465191 w 767229"/>
                <a:gd name="connsiteY107" fmla="*/ 130370 h 767226"/>
                <a:gd name="connsiteX108" fmla="*/ 431165 w 767229"/>
                <a:gd name="connsiteY108" fmla="*/ 91002 h 767226"/>
                <a:gd name="connsiteX109" fmla="*/ 423906 w 767229"/>
                <a:gd name="connsiteY109" fmla="*/ 46819 h 767226"/>
                <a:gd name="connsiteX110" fmla="*/ 404243 w 767229"/>
                <a:gd name="connsiteY110" fmla="*/ 28946 h 767226"/>
                <a:gd name="connsiteX111" fmla="*/ 363000 w 767229"/>
                <a:gd name="connsiteY111" fmla="*/ 29060 h 767226"/>
                <a:gd name="connsiteX112" fmla="*/ 343508 w 767229"/>
                <a:gd name="connsiteY112" fmla="*/ 46833 h 767226"/>
                <a:gd name="connsiteX113" fmla="*/ 336746 w 767229"/>
                <a:gd name="connsiteY113" fmla="*/ 88019 h 767226"/>
                <a:gd name="connsiteX114" fmla="*/ 336263 w 767229"/>
                <a:gd name="connsiteY114" fmla="*/ 91017 h 767226"/>
                <a:gd name="connsiteX115" fmla="*/ 302052 w 767229"/>
                <a:gd name="connsiteY115" fmla="*/ 130512 h 767226"/>
                <a:gd name="connsiteX116" fmla="*/ 262230 w 767229"/>
                <a:gd name="connsiteY116" fmla="*/ 146879 h 767226"/>
                <a:gd name="connsiteX117" fmla="*/ 210318 w 767229"/>
                <a:gd name="connsiteY117" fmla="*/ 143085 h 767226"/>
                <a:gd name="connsiteX118" fmla="*/ 173934 w 767229"/>
                <a:gd name="connsiteY118" fmla="*/ 116987 h 767226"/>
                <a:gd name="connsiteX119" fmla="*/ 147395 w 767229"/>
                <a:gd name="connsiteY119" fmla="*/ 118266 h 767226"/>
                <a:gd name="connsiteX120" fmla="*/ 118313 w 767229"/>
                <a:gd name="connsiteY120" fmla="*/ 147504 h 767226"/>
                <a:gd name="connsiteX121" fmla="*/ 117106 w 767229"/>
                <a:gd name="connsiteY121" fmla="*/ 173843 h 767226"/>
                <a:gd name="connsiteX122" fmla="*/ 143232 w 767229"/>
                <a:gd name="connsiteY122" fmla="*/ 210213 h 767226"/>
                <a:gd name="connsiteX123" fmla="*/ 146969 w 767229"/>
                <a:gd name="connsiteY123" fmla="*/ 262339 h 767226"/>
                <a:gd name="connsiteX124" fmla="*/ 130389 w 767229"/>
                <a:gd name="connsiteY124" fmla="*/ 302076 h 767226"/>
                <a:gd name="connsiteX125" fmla="*/ 91022 w 767229"/>
                <a:gd name="connsiteY125" fmla="*/ 336101 h 767226"/>
                <a:gd name="connsiteX126" fmla="*/ 46838 w 767229"/>
                <a:gd name="connsiteY126" fmla="*/ 343361 h 767226"/>
                <a:gd name="connsiteX127" fmla="*/ 28966 w 767229"/>
                <a:gd name="connsiteY127" fmla="*/ 363024 h 767226"/>
                <a:gd name="connsiteX128" fmla="*/ 29079 w 767229"/>
                <a:gd name="connsiteY128" fmla="*/ 404266 h 767226"/>
                <a:gd name="connsiteX129" fmla="*/ 46852 w 767229"/>
                <a:gd name="connsiteY129" fmla="*/ 423759 h 767226"/>
                <a:gd name="connsiteX130" fmla="*/ 88038 w 767229"/>
                <a:gd name="connsiteY130" fmla="*/ 430521 h 767226"/>
                <a:gd name="connsiteX131" fmla="*/ 91036 w 767229"/>
                <a:gd name="connsiteY131" fmla="*/ 431004 h 767226"/>
                <a:gd name="connsiteX132" fmla="*/ 130531 w 767229"/>
                <a:gd name="connsiteY132" fmla="*/ 465214 h 767226"/>
                <a:gd name="connsiteX133" fmla="*/ 146898 w 767229"/>
                <a:gd name="connsiteY133" fmla="*/ 505037 h 767226"/>
                <a:gd name="connsiteX134" fmla="*/ 143105 w 767229"/>
                <a:gd name="connsiteY134" fmla="*/ 556949 h 767226"/>
                <a:gd name="connsiteX135" fmla="*/ 117006 w 767229"/>
                <a:gd name="connsiteY135" fmla="*/ 593333 h 767226"/>
                <a:gd name="connsiteX136" fmla="*/ 118285 w 767229"/>
                <a:gd name="connsiteY136" fmla="*/ 619872 h 767226"/>
                <a:gd name="connsiteX137" fmla="*/ 147523 w 767229"/>
                <a:gd name="connsiteY137" fmla="*/ 648953 h 767226"/>
                <a:gd name="connsiteX138" fmla="*/ 173863 w 767229"/>
                <a:gd name="connsiteY138" fmla="*/ 650161 h 767226"/>
                <a:gd name="connsiteX139" fmla="*/ 210233 w 767229"/>
                <a:gd name="connsiteY139" fmla="*/ 624034 h 767226"/>
                <a:gd name="connsiteX140" fmla="*/ 239272 w 767229"/>
                <a:gd name="connsiteY140" fmla="*/ 614601 h 767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767229" h="767226">
                  <a:moveTo>
                    <a:pt x="382805" y="767227"/>
                  </a:moveTo>
                  <a:cubicBezTo>
                    <a:pt x="375716" y="767227"/>
                    <a:pt x="368584" y="767042"/>
                    <a:pt x="361409" y="766673"/>
                  </a:cubicBezTo>
                  <a:cubicBezTo>
                    <a:pt x="337911" y="765167"/>
                    <a:pt x="319044" y="748019"/>
                    <a:pt x="315307" y="724961"/>
                  </a:cubicBezTo>
                  <a:cubicBezTo>
                    <a:pt x="313049" y="710981"/>
                    <a:pt x="310321" y="694117"/>
                    <a:pt x="308062" y="680905"/>
                  </a:cubicBezTo>
                  <a:cubicBezTo>
                    <a:pt x="306755" y="672807"/>
                    <a:pt x="301172" y="666357"/>
                    <a:pt x="293471" y="663942"/>
                  </a:cubicBezTo>
                  <a:cubicBezTo>
                    <a:pt x="277986" y="658955"/>
                    <a:pt x="263111" y="652747"/>
                    <a:pt x="249174" y="645473"/>
                  </a:cubicBezTo>
                  <a:cubicBezTo>
                    <a:pt x="241971" y="641708"/>
                    <a:pt x="233418" y="642319"/>
                    <a:pt x="226841" y="647078"/>
                  </a:cubicBezTo>
                  <a:cubicBezTo>
                    <a:pt x="215915" y="654963"/>
                    <a:pt x="201978" y="665007"/>
                    <a:pt x="190385" y="673262"/>
                  </a:cubicBezTo>
                  <a:cubicBezTo>
                    <a:pt x="171575" y="686829"/>
                    <a:pt x="146159" y="685607"/>
                    <a:pt x="128656" y="670235"/>
                  </a:cubicBezTo>
                  <a:cubicBezTo>
                    <a:pt x="117802" y="660575"/>
                    <a:pt x="107175" y="650019"/>
                    <a:pt x="97031" y="638781"/>
                  </a:cubicBezTo>
                  <a:cubicBezTo>
                    <a:pt x="81489" y="621108"/>
                    <a:pt x="80267" y="595635"/>
                    <a:pt x="93934" y="576697"/>
                  </a:cubicBezTo>
                  <a:cubicBezTo>
                    <a:pt x="102217" y="565217"/>
                    <a:pt x="112233" y="551366"/>
                    <a:pt x="119961" y="540426"/>
                  </a:cubicBezTo>
                  <a:cubicBezTo>
                    <a:pt x="124763" y="533777"/>
                    <a:pt x="125374" y="525267"/>
                    <a:pt x="121638" y="518107"/>
                  </a:cubicBezTo>
                  <a:cubicBezTo>
                    <a:pt x="114208" y="503602"/>
                    <a:pt x="108070" y="488699"/>
                    <a:pt x="103382" y="473710"/>
                  </a:cubicBezTo>
                  <a:cubicBezTo>
                    <a:pt x="100952" y="465967"/>
                    <a:pt x="94460" y="460356"/>
                    <a:pt x="86447" y="459063"/>
                  </a:cubicBezTo>
                  <a:lnTo>
                    <a:pt x="83449" y="458580"/>
                  </a:lnTo>
                  <a:cubicBezTo>
                    <a:pt x="70663" y="456506"/>
                    <a:pt x="55163" y="453991"/>
                    <a:pt x="42164" y="451789"/>
                  </a:cubicBezTo>
                  <a:cubicBezTo>
                    <a:pt x="19262" y="448095"/>
                    <a:pt x="2157" y="429257"/>
                    <a:pt x="665" y="406014"/>
                  </a:cubicBezTo>
                  <a:cubicBezTo>
                    <a:pt x="-187" y="391494"/>
                    <a:pt x="-215" y="376520"/>
                    <a:pt x="552" y="361404"/>
                  </a:cubicBezTo>
                  <a:cubicBezTo>
                    <a:pt x="2058" y="337906"/>
                    <a:pt x="19205" y="319039"/>
                    <a:pt x="42263" y="315302"/>
                  </a:cubicBezTo>
                  <a:cubicBezTo>
                    <a:pt x="56243" y="313043"/>
                    <a:pt x="73107" y="310316"/>
                    <a:pt x="86319" y="308057"/>
                  </a:cubicBezTo>
                  <a:cubicBezTo>
                    <a:pt x="94417" y="306750"/>
                    <a:pt x="100867" y="301166"/>
                    <a:pt x="103282" y="293466"/>
                  </a:cubicBezTo>
                  <a:cubicBezTo>
                    <a:pt x="108269" y="277981"/>
                    <a:pt x="114477" y="263106"/>
                    <a:pt x="121751" y="249169"/>
                  </a:cubicBezTo>
                  <a:cubicBezTo>
                    <a:pt x="125516" y="241980"/>
                    <a:pt x="124905" y="233413"/>
                    <a:pt x="120146" y="226835"/>
                  </a:cubicBezTo>
                  <a:cubicBezTo>
                    <a:pt x="112261" y="215910"/>
                    <a:pt x="102217" y="201973"/>
                    <a:pt x="93963" y="190380"/>
                  </a:cubicBezTo>
                  <a:cubicBezTo>
                    <a:pt x="80381" y="171570"/>
                    <a:pt x="81603" y="146154"/>
                    <a:pt x="96989" y="128651"/>
                  </a:cubicBezTo>
                  <a:cubicBezTo>
                    <a:pt x="106649" y="117797"/>
                    <a:pt x="117205" y="107170"/>
                    <a:pt x="128443" y="97026"/>
                  </a:cubicBezTo>
                  <a:cubicBezTo>
                    <a:pt x="146116" y="81484"/>
                    <a:pt x="171575" y="80248"/>
                    <a:pt x="190527" y="93929"/>
                  </a:cubicBezTo>
                  <a:cubicBezTo>
                    <a:pt x="202007" y="102212"/>
                    <a:pt x="215859" y="112228"/>
                    <a:pt x="226798" y="119956"/>
                  </a:cubicBezTo>
                  <a:cubicBezTo>
                    <a:pt x="233461" y="124758"/>
                    <a:pt x="241957" y="125398"/>
                    <a:pt x="249117" y="121633"/>
                  </a:cubicBezTo>
                  <a:cubicBezTo>
                    <a:pt x="263622" y="114203"/>
                    <a:pt x="278526" y="108065"/>
                    <a:pt x="293514" y="103377"/>
                  </a:cubicBezTo>
                  <a:cubicBezTo>
                    <a:pt x="301257" y="100947"/>
                    <a:pt x="306868" y="94455"/>
                    <a:pt x="308161" y="86442"/>
                  </a:cubicBezTo>
                  <a:lnTo>
                    <a:pt x="308644" y="83444"/>
                  </a:lnTo>
                  <a:cubicBezTo>
                    <a:pt x="310719" y="70658"/>
                    <a:pt x="313233" y="55158"/>
                    <a:pt x="315435" y="42159"/>
                  </a:cubicBezTo>
                  <a:cubicBezTo>
                    <a:pt x="319129" y="19257"/>
                    <a:pt x="337968" y="2152"/>
                    <a:pt x="361210" y="660"/>
                  </a:cubicBezTo>
                  <a:cubicBezTo>
                    <a:pt x="375730" y="-178"/>
                    <a:pt x="390718" y="-221"/>
                    <a:pt x="405820" y="547"/>
                  </a:cubicBezTo>
                  <a:cubicBezTo>
                    <a:pt x="429318" y="2053"/>
                    <a:pt x="448185" y="19200"/>
                    <a:pt x="451922" y="42258"/>
                  </a:cubicBezTo>
                  <a:cubicBezTo>
                    <a:pt x="451922" y="42258"/>
                    <a:pt x="451922" y="42258"/>
                    <a:pt x="451922" y="42258"/>
                  </a:cubicBezTo>
                  <a:cubicBezTo>
                    <a:pt x="454181" y="56224"/>
                    <a:pt x="456908" y="73087"/>
                    <a:pt x="459167" y="86300"/>
                  </a:cubicBezTo>
                  <a:cubicBezTo>
                    <a:pt x="460474" y="94398"/>
                    <a:pt x="466058" y="100848"/>
                    <a:pt x="473758" y="103263"/>
                  </a:cubicBezTo>
                  <a:cubicBezTo>
                    <a:pt x="489244" y="108250"/>
                    <a:pt x="504118" y="114458"/>
                    <a:pt x="518055" y="121732"/>
                  </a:cubicBezTo>
                  <a:cubicBezTo>
                    <a:pt x="525244" y="125497"/>
                    <a:pt x="533825" y="124886"/>
                    <a:pt x="540389" y="120127"/>
                  </a:cubicBezTo>
                  <a:cubicBezTo>
                    <a:pt x="551314" y="112242"/>
                    <a:pt x="565251" y="102198"/>
                    <a:pt x="576844" y="93943"/>
                  </a:cubicBezTo>
                  <a:cubicBezTo>
                    <a:pt x="595640" y="80347"/>
                    <a:pt x="621056" y="81569"/>
                    <a:pt x="638573" y="96969"/>
                  </a:cubicBezTo>
                  <a:cubicBezTo>
                    <a:pt x="649427" y="106630"/>
                    <a:pt x="660054" y="117186"/>
                    <a:pt x="670198" y="128424"/>
                  </a:cubicBezTo>
                  <a:cubicBezTo>
                    <a:pt x="685740" y="146097"/>
                    <a:pt x="686962" y="171570"/>
                    <a:pt x="673295" y="190508"/>
                  </a:cubicBezTo>
                  <a:cubicBezTo>
                    <a:pt x="665012" y="201987"/>
                    <a:pt x="654996" y="215839"/>
                    <a:pt x="647268" y="226779"/>
                  </a:cubicBezTo>
                  <a:cubicBezTo>
                    <a:pt x="642466" y="233428"/>
                    <a:pt x="641855" y="241938"/>
                    <a:pt x="645591" y="249098"/>
                  </a:cubicBezTo>
                  <a:cubicBezTo>
                    <a:pt x="653022" y="263603"/>
                    <a:pt x="659159" y="278506"/>
                    <a:pt x="663847" y="293495"/>
                  </a:cubicBezTo>
                  <a:cubicBezTo>
                    <a:pt x="666277" y="301237"/>
                    <a:pt x="672769" y="306849"/>
                    <a:pt x="680782" y="308142"/>
                  </a:cubicBezTo>
                  <a:lnTo>
                    <a:pt x="683780" y="308625"/>
                  </a:lnTo>
                  <a:cubicBezTo>
                    <a:pt x="696566" y="310699"/>
                    <a:pt x="712066" y="313214"/>
                    <a:pt x="725065" y="315416"/>
                  </a:cubicBezTo>
                  <a:cubicBezTo>
                    <a:pt x="747967" y="319110"/>
                    <a:pt x="765072" y="337948"/>
                    <a:pt x="766564" y="361191"/>
                  </a:cubicBezTo>
                  <a:cubicBezTo>
                    <a:pt x="767416" y="375710"/>
                    <a:pt x="767445" y="390685"/>
                    <a:pt x="766678" y="405801"/>
                  </a:cubicBezTo>
                  <a:cubicBezTo>
                    <a:pt x="765172" y="429299"/>
                    <a:pt x="748024" y="448166"/>
                    <a:pt x="724966" y="451903"/>
                  </a:cubicBezTo>
                  <a:cubicBezTo>
                    <a:pt x="710986" y="454161"/>
                    <a:pt x="694122" y="456889"/>
                    <a:pt x="680910" y="459148"/>
                  </a:cubicBezTo>
                  <a:cubicBezTo>
                    <a:pt x="672812" y="460455"/>
                    <a:pt x="666362" y="466038"/>
                    <a:pt x="663947" y="473739"/>
                  </a:cubicBezTo>
                  <a:cubicBezTo>
                    <a:pt x="658960" y="489224"/>
                    <a:pt x="652752" y="504099"/>
                    <a:pt x="645478" y="518036"/>
                  </a:cubicBezTo>
                  <a:cubicBezTo>
                    <a:pt x="641713" y="525225"/>
                    <a:pt x="642324" y="533792"/>
                    <a:pt x="647083" y="540369"/>
                  </a:cubicBezTo>
                  <a:cubicBezTo>
                    <a:pt x="654968" y="551295"/>
                    <a:pt x="665012" y="565232"/>
                    <a:pt x="673267" y="576825"/>
                  </a:cubicBezTo>
                  <a:cubicBezTo>
                    <a:pt x="686849" y="595635"/>
                    <a:pt x="685627" y="621051"/>
                    <a:pt x="670241" y="638554"/>
                  </a:cubicBezTo>
                  <a:cubicBezTo>
                    <a:pt x="660580" y="649408"/>
                    <a:pt x="650024" y="660035"/>
                    <a:pt x="638786" y="670179"/>
                  </a:cubicBezTo>
                  <a:cubicBezTo>
                    <a:pt x="621099" y="685707"/>
                    <a:pt x="595654" y="686943"/>
                    <a:pt x="576702" y="673276"/>
                  </a:cubicBezTo>
                  <a:cubicBezTo>
                    <a:pt x="565223" y="664993"/>
                    <a:pt x="551371" y="654977"/>
                    <a:pt x="540431" y="647249"/>
                  </a:cubicBezTo>
                  <a:cubicBezTo>
                    <a:pt x="533782" y="642461"/>
                    <a:pt x="525287" y="641822"/>
                    <a:pt x="518112" y="645572"/>
                  </a:cubicBezTo>
                  <a:cubicBezTo>
                    <a:pt x="503607" y="653002"/>
                    <a:pt x="488704" y="659140"/>
                    <a:pt x="473715" y="663828"/>
                  </a:cubicBezTo>
                  <a:cubicBezTo>
                    <a:pt x="465973" y="666258"/>
                    <a:pt x="460361" y="672750"/>
                    <a:pt x="459068" y="680763"/>
                  </a:cubicBezTo>
                  <a:lnTo>
                    <a:pt x="458585" y="683761"/>
                  </a:lnTo>
                  <a:cubicBezTo>
                    <a:pt x="456511" y="696547"/>
                    <a:pt x="453996" y="712047"/>
                    <a:pt x="451794" y="725046"/>
                  </a:cubicBezTo>
                  <a:cubicBezTo>
                    <a:pt x="448100" y="747948"/>
                    <a:pt x="429262" y="765053"/>
                    <a:pt x="406019" y="766545"/>
                  </a:cubicBezTo>
                  <a:cubicBezTo>
                    <a:pt x="398390" y="766999"/>
                    <a:pt x="390647" y="767227"/>
                    <a:pt x="382805" y="767227"/>
                  </a:cubicBezTo>
                  <a:close/>
                  <a:moveTo>
                    <a:pt x="239272" y="614601"/>
                  </a:moveTo>
                  <a:cubicBezTo>
                    <a:pt x="247142" y="614601"/>
                    <a:pt x="255041" y="616490"/>
                    <a:pt x="262358" y="620298"/>
                  </a:cubicBezTo>
                  <a:cubicBezTo>
                    <a:pt x="274860" y="626833"/>
                    <a:pt x="288229" y="632417"/>
                    <a:pt x="302095" y="636877"/>
                  </a:cubicBezTo>
                  <a:cubicBezTo>
                    <a:pt x="320024" y="642503"/>
                    <a:pt x="333095" y="657591"/>
                    <a:pt x="336121" y="676245"/>
                  </a:cubicBezTo>
                  <a:cubicBezTo>
                    <a:pt x="338380" y="689401"/>
                    <a:pt x="341122" y="706378"/>
                    <a:pt x="343380" y="720429"/>
                  </a:cubicBezTo>
                  <a:cubicBezTo>
                    <a:pt x="344972" y="730303"/>
                    <a:pt x="353070" y="737662"/>
                    <a:pt x="363043" y="738301"/>
                  </a:cubicBezTo>
                  <a:cubicBezTo>
                    <a:pt x="376952" y="739011"/>
                    <a:pt x="390874" y="738969"/>
                    <a:pt x="404286" y="738187"/>
                  </a:cubicBezTo>
                  <a:cubicBezTo>
                    <a:pt x="414131" y="737562"/>
                    <a:pt x="422187" y="730246"/>
                    <a:pt x="423778" y="720415"/>
                  </a:cubicBezTo>
                  <a:cubicBezTo>
                    <a:pt x="425980" y="707387"/>
                    <a:pt x="428480" y="691944"/>
                    <a:pt x="430540" y="679228"/>
                  </a:cubicBezTo>
                  <a:lnTo>
                    <a:pt x="431023" y="676231"/>
                  </a:lnTo>
                  <a:cubicBezTo>
                    <a:pt x="434049" y="657549"/>
                    <a:pt x="447148" y="642404"/>
                    <a:pt x="465234" y="636735"/>
                  </a:cubicBezTo>
                  <a:cubicBezTo>
                    <a:pt x="478688" y="632530"/>
                    <a:pt x="492085" y="627018"/>
                    <a:pt x="505056" y="620369"/>
                  </a:cubicBezTo>
                  <a:cubicBezTo>
                    <a:pt x="521707" y="611674"/>
                    <a:pt x="541639" y="613109"/>
                    <a:pt x="556968" y="624162"/>
                  </a:cubicBezTo>
                  <a:cubicBezTo>
                    <a:pt x="567865" y="631862"/>
                    <a:pt x="581802" y="641921"/>
                    <a:pt x="593352" y="650260"/>
                  </a:cubicBezTo>
                  <a:cubicBezTo>
                    <a:pt x="601479" y="656100"/>
                    <a:pt x="612390" y="655588"/>
                    <a:pt x="619891" y="648982"/>
                  </a:cubicBezTo>
                  <a:cubicBezTo>
                    <a:pt x="630219" y="639648"/>
                    <a:pt x="640051" y="629774"/>
                    <a:pt x="648973" y="619744"/>
                  </a:cubicBezTo>
                  <a:cubicBezTo>
                    <a:pt x="655494" y="612328"/>
                    <a:pt x="656019" y="601459"/>
                    <a:pt x="650180" y="593404"/>
                  </a:cubicBezTo>
                  <a:cubicBezTo>
                    <a:pt x="641912" y="581783"/>
                    <a:pt x="631910" y="567903"/>
                    <a:pt x="624054" y="557034"/>
                  </a:cubicBezTo>
                  <a:cubicBezTo>
                    <a:pt x="612972" y="541676"/>
                    <a:pt x="611537" y="521701"/>
                    <a:pt x="620317" y="504909"/>
                  </a:cubicBezTo>
                  <a:cubicBezTo>
                    <a:pt x="626852" y="492407"/>
                    <a:pt x="632436" y="479038"/>
                    <a:pt x="636897" y="465172"/>
                  </a:cubicBezTo>
                  <a:cubicBezTo>
                    <a:pt x="642523" y="447243"/>
                    <a:pt x="657611" y="434172"/>
                    <a:pt x="676264" y="431146"/>
                  </a:cubicBezTo>
                  <a:cubicBezTo>
                    <a:pt x="689420" y="428887"/>
                    <a:pt x="706397" y="426145"/>
                    <a:pt x="720448" y="423886"/>
                  </a:cubicBezTo>
                  <a:cubicBezTo>
                    <a:pt x="730322" y="422295"/>
                    <a:pt x="737681" y="414197"/>
                    <a:pt x="738320" y="404224"/>
                  </a:cubicBezTo>
                  <a:cubicBezTo>
                    <a:pt x="739017" y="390329"/>
                    <a:pt x="738988" y="376392"/>
                    <a:pt x="738207" y="362981"/>
                  </a:cubicBezTo>
                  <a:cubicBezTo>
                    <a:pt x="737582" y="353136"/>
                    <a:pt x="730265" y="345080"/>
                    <a:pt x="720434" y="343489"/>
                  </a:cubicBezTo>
                  <a:cubicBezTo>
                    <a:pt x="707406" y="341287"/>
                    <a:pt x="691963" y="338787"/>
                    <a:pt x="679248" y="336726"/>
                  </a:cubicBezTo>
                  <a:lnTo>
                    <a:pt x="676250" y="336243"/>
                  </a:lnTo>
                  <a:cubicBezTo>
                    <a:pt x="657568" y="333217"/>
                    <a:pt x="642423" y="320119"/>
                    <a:pt x="636755" y="302033"/>
                  </a:cubicBezTo>
                  <a:cubicBezTo>
                    <a:pt x="632549" y="288579"/>
                    <a:pt x="627037" y="275182"/>
                    <a:pt x="620388" y="262211"/>
                  </a:cubicBezTo>
                  <a:cubicBezTo>
                    <a:pt x="611679" y="245560"/>
                    <a:pt x="613114" y="225628"/>
                    <a:pt x="624181" y="210299"/>
                  </a:cubicBezTo>
                  <a:cubicBezTo>
                    <a:pt x="631882" y="199402"/>
                    <a:pt x="641940" y="185465"/>
                    <a:pt x="650280" y="173914"/>
                  </a:cubicBezTo>
                  <a:cubicBezTo>
                    <a:pt x="656133" y="165802"/>
                    <a:pt x="655607" y="154877"/>
                    <a:pt x="649001" y="147376"/>
                  </a:cubicBezTo>
                  <a:cubicBezTo>
                    <a:pt x="639667" y="137047"/>
                    <a:pt x="629793" y="127216"/>
                    <a:pt x="619763" y="118294"/>
                  </a:cubicBezTo>
                  <a:cubicBezTo>
                    <a:pt x="612361" y="111787"/>
                    <a:pt x="601493" y="111247"/>
                    <a:pt x="593423" y="117087"/>
                  </a:cubicBezTo>
                  <a:cubicBezTo>
                    <a:pt x="581802" y="125355"/>
                    <a:pt x="567922" y="135357"/>
                    <a:pt x="557054" y="143213"/>
                  </a:cubicBezTo>
                  <a:cubicBezTo>
                    <a:pt x="541682" y="154280"/>
                    <a:pt x="521707" y="155715"/>
                    <a:pt x="504928" y="146950"/>
                  </a:cubicBezTo>
                  <a:cubicBezTo>
                    <a:pt x="492426" y="140414"/>
                    <a:pt x="479057" y="134831"/>
                    <a:pt x="465191" y="130370"/>
                  </a:cubicBezTo>
                  <a:cubicBezTo>
                    <a:pt x="447262" y="124744"/>
                    <a:pt x="434192" y="109656"/>
                    <a:pt x="431165" y="91002"/>
                  </a:cubicBezTo>
                  <a:cubicBezTo>
                    <a:pt x="428906" y="77847"/>
                    <a:pt x="426165" y="60869"/>
                    <a:pt x="423906" y="46819"/>
                  </a:cubicBezTo>
                  <a:cubicBezTo>
                    <a:pt x="422314" y="36945"/>
                    <a:pt x="414216" y="29586"/>
                    <a:pt x="404243" y="28946"/>
                  </a:cubicBezTo>
                  <a:cubicBezTo>
                    <a:pt x="390335" y="28250"/>
                    <a:pt x="376397" y="28279"/>
                    <a:pt x="363000" y="29060"/>
                  </a:cubicBezTo>
                  <a:cubicBezTo>
                    <a:pt x="353155" y="29685"/>
                    <a:pt x="345099" y="37002"/>
                    <a:pt x="343508" y="46833"/>
                  </a:cubicBezTo>
                  <a:cubicBezTo>
                    <a:pt x="341306" y="59861"/>
                    <a:pt x="338806" y="75304"/>
                    <a:pt x="336746" y="88019"/>
                  </a:cubicBezTo>
                  <a:lnTo>
                    <a:pt x="336263" y="91017"/>
                  </a:lnTo>
                  <a:cubicBezTo>
                    <a:pt x="333237" y="109699"/>
                    <a:pt x="320138" y="124844"/>
                    <a:pt x="302052" y="130512"/>
                  </a:cubicBezTo>
                  <a:cubicBezTo>
                    <a:pt x="288598" y="134717"/>
                    <a:pt x="275201" y="140230"/>
                    <a:pt x="262230" y="146879"/>
                  </a:cubicBezTo>
                  <a:cubicBezTo>
                    <a:pt x="245580" y="155587"/>
                    <a:pt x="225633" y="154153"/>
                    <a:pt x="210318" y="143085"/>
                  </a:cubicBezTo>
                  <a:cubicBezTo>
                    <a:pt x="199421" y="135385"/>
                    <a:pt x="185484" y="125327"/>
                    <a:pt x="173934" y="116987"/>
                  </a:cubicBezTo>
                  <a:cubicBezTo>
                    <a:pt x="165807" y="111134"/>
                    <a:pt x="154911" y="111659"/>
                    <a:pt x="147395" y="118266"/>
                  </a:cubicBezTo>
                  <a:cubicBezTo>
                    <a:pt x="137067" y="127600"/>
                    <a:pt x="127235" y="137474"/>
                    <a:pt x="118313" y="147504"/>
                  </a:cubicBezTo>
                  <a:cubicBezTo>
                    <a:pt x="111792" y="154920"/>
                    <a:pt x="111267" y="165788"/>
                    <a:pt x="117106" y="173843"/>
                  </a:cubicBezTo>
                  <a:cubicBezTo>
                    <a:pt x="125374" y="185465"/>
                    <a:pt x="135376" y="199345"/>
                    <a:pt x="143232" y="210213"/>
                  </a:cubicBezTo>
                  <a:cubicBezTo>
                    <a:pt x="154314" y="225571"/>
                    <a:pt x="155749" y="245546"/>
                    <a:pt x="146969" y="262339"/>
                  </a:cubicBezTo>
                  <a:cubicBezTo>
                    <a:pt x="140434" y="274841"/>
                    <a:pt x="134850" y="288210"/>
                    <a:pt x="130389" y="302076"/>
                  </a:cubicBezTo>
                  <a:cubicBezTo>
                    <a:pt x="124763" y="320005"/>
                    <a:pt x="109676" y="333075"/>
                    <a:pt x="91022" y="336101"/>
                  </a:cubicBezTo>
                  <a:cubicBezTo>
                    <a:pt x="77866" y="338360"/>
                    <a:pt x="60889" y="341102"/>
                    <a:pt x="46838" y="343361"/>
                  </a:cubicBezTo>
                  <a:cubicBezTo>
                    <a:pt x="36964" y="344952"/>
                    <a:pt x="29605" y="353050"/>
                    <a:pt x="28966" y="363024"/>
                  </a:cubicBezTo>
                  <a:cubicBezTo>
                    <a:pt x="28270" y="376918"/>
                    <a:pt x="28298" y="390855"/>
                    <a:pt x="29079" y="404266"/>
                  </a:cubicBezTo>
                  <a:cubicBezTo>
                    <a:pt x="29704" y="414112"/>
                    <a:pt x="37021" y="422167"/>
                    <a:pt x="46852" y="423759"/>
                  </a:cubicBezTo>
                  <a:cubicBezTo>
                    <a:pt x="59880" y="425961"/>
                    <a:pt x="75323" y="428461"/>
                    <a:pt x="88038" y="430521"/>
                  </a:cubicBezTo>
                  <a:lnTo>
                    <a:pt x="91036" y="431004"/>
                  </a:lnTo>
                  <a:cubicBezTo>
                    <a:pt x="109718" y="434030"/>
                    <a:pt x="124863" y="447129"/>
                    <a:pt x="130531" y="465214"/>
                  </a:cubicBezTo>
                  <a:cubicBezTo>
                    <a:pt x="134737" y="478668"/>
                    <a:pt x="140249" y="492066"/>
                    <a:pt x="146898" y="505037"/>
                  </a:cubicBezTo>
                  <a:cubicBezTo>
                    <a:pt x="155607" y="521687"/>
                    <a:pt x="154172" y="541620"/>
                    <a:pt x="143105" y="556949"/>
                  </a:cubicBezTo>
                  <a:cubicBezTo>
                    <a:pt x="135404" y="567846"/>
                    <a:pt x="125346" y="581783"/>
                    <a:pt x="117006" y="593333"/>
                  </a:cubicBezTo>
                  <a:cubicBezTo>
                    <a:pt x="111153" y="601445"/>
                    <a:pt x="111679" y="612370"/>
                    <a:pt x="118285" y="619872"/>
                  </a:cubicBezTo>
                  <a:cubicBezTo>
                    <a:pt x="127619" y="630200"/>
                    <a:pt x="137493" y="640031"/>
                    <a:pt x="147523" y="648953"/>
                  </a:cubicBezTo>
                  <a:cubicBezTo>
                    <a:pt x="154939" y="655460"/>
                    <a:pt x="165807" y="656014"/>
                    <a:pt x="173863" y="650161"/>
                  </a:cubicBezTo>
                  <a:cubicBezTo>
                    <a:pt x="185484" y="641893"/>
                    <a:pt x="199364" y="631891"/>
                    <a:pt x="210233" y="624034"/>
                  </a:cubicBezTo>
                  <a:cubicBezTo>
                    <a:pt x="218899" y="617769"/>
                    <a:pt x="229057" y="614601"/>
                    <a:pt x="239272" y="614601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 166">
              <a:extLst>
                <a:ext uri="{FF2B5EF4-FFF2-40B4-BE49-F238E27FC236}">
                  <a16:creationId xmlns:a16="http://schemas.microsoft.com/office/drawing/2014/main" id="{0CEAC286-AD0B-1A42-9052-E1D1BACA548F}"/>
                </a:ext>
              </a:extLst>
            </p:cNvPr>
            <p:cNvSpPr/>
            <p:nvPr/>
          </p:nvSpPr>
          <p:spPr>
            <a:xfrm>
              <a:off x="2774093" y="5495927"/>
              <a:ext cx="483037" cy="483037"/>
            </a:xfrm>
            <a:custGeom>
              <a:avLst/>
              <a:gdLst>
                <a:gd name="connsiteX0" fmla="*/ 241519 w 483037"/>
                <a:gd name="connsiteY0" fmla="*/ 483037 h 483037"/>
                <a:gd name="connsiteX1" fmla="*/ 0 w 483037"/>
                <a:gd name="connsiteY1" fmla="*/ 241519 h 483037"/>
                <a:gd name="connsiteX2" fmla="*/ 241519 w 483037"/>
                <a:gd name="connsiteY2" fmla="*/ 0 h 483037"/>
                <a:gd name="connsiteX3" fmla="*/ 483037 w 483037"/>
                <a:gd name="connsiteY3" fmla="*/ 241519 h 483037"/>
                <a:gd name="connsiteX4" fmla="*/ 241519 w 483037"/>
                <a:gd name="connsiteY4" fmla="*/ 483037 h 483037"/>
                <a:gd name="connsiteX5" fmla="*/ 241519 w 483037"/>
                <a:gd name="connsiteY5" fmla="*/ 28414 h 483037"/>
                <a:gd name="connsiteX6" fmla="*/ 28414 w 483037"/>
                <a:gd name="connsiteY6" fmla="*/ 241519 h 483037"/>
                <a:gd name="connsiteX7" fmla="*/ 241519 w 483037"/>
                <a:gd name="connsiteY7" fmla="*/ 454624 h 483037"/>
                <a:gd name="connsiteX8" fmla="*/ 454624 w 483037"/>
                <a:gd name="connsiteY8" fmla="*/ 241519 h 483037"/>
                <a:gd name="connsiteX9" fmla="*/ 241519 w 483037"/>
                <a:gd name="connsiteY9" fmla="*/ 28414 h 483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37" h="483037">
                  <a:moveTo>
                    <a:pt x="241519" y="483037"/>
                  </a:moveTo>
                  <a:cubicBezTo>
                    <a:pt x="108342" y="483037"/>
                    <a:pt x="0" y="374695"/>
                    <a:pt x="0" y="241519"/>
                  </a:cubicBezTo>
                  <a:cubicBezTo>
                    <a:pt x="0" y="108342"/>
                    <a:pt x="108342" y="0"/>
                    <a:pt x="241519" y="0"/>
                  </a:cubicBezTo>
                  <a:cubicBezTo>
                    <a:pt x="374695" y="0"/>
                    <a:pt x="483037" y="108342"/>
                    <a:pt x="483037" y="241519"/>
                  </a:cubicBezTo>
                  <a:cubicBezTo>
                    <a:pt x="483037" y="374695"/>
                    <a:pt x="374695" y="483037"/>
                    <a:pt x="241519" y="483037"/>
                  </a:cubicBezTo>
                  <a:close/>
                  <a:moveTo>
                    <a:pt x="241519" y="28414"/>
                  </a:moveTo>
                  <a:cubicBezTo>
                    <a:pt x="124013" y="28414"/>
                    <a:pt x="28414" y="124013"/>
                    <a:pt x="28414" y="241519"/>
                  </a:cubicBezTo>
                  <a:cubicBezTo>
                    <a:pt x="28414" y="359025"/>
                    <a:pt x="124013" y="454624"/>
                    <a:pt x="241519" y="454624"/>
                  </a:cubicBezTo>
                  <a:cubicBezTo>
                    <a:pt x="359025" y="454624"/>
                    <a:pt x="454624" y="359025"/>
                    <a:pt x="454624" y="241519"/>
                  </a:cubicBezTo>
                  <a:cubicBezTo>
                    <a:pt x="454624" y="124013"/>
                    <a:pt x="359025" y="28414"/>
                    <a:pt x="241519" y="28414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 167">
              <a:extLst>
                <a:ext uri="{FF2B5EF4-FFF2-40B4-BE49-F238E27FC236}">
                  <a16:creationId xmlns:a16="http://schemas.microsoft.com/office/drawing/2014/main" id="{EF6106BE-92B2-7B43-8288-FC6AD497EFF2}"/>
                </a:ext>
              </a:extLst>
            </p:cNvPr>
            <p:cNvSpPr/>
            <p:nvPr/>
          </p:nvSpPr>
          <p:spPr>
            <a:xfrm>
              <a:off x="2845128" y="5566962"/>
              <a:ext cx="340967" cy="340967"/>
            </a:xfrm>
            <a:custGeom>
              <a:avLst/>
              <a:gdLst>
                <a:gd name="connsiteX0" fmla="*/ 170484 w 340967"/>
                <a:gd name="connsiteY0" fmla="*/ 340968 h 340967"/>
                <a:gd name="connsiteX1" fmla="*/ 0 w 340967"/>
                <a:gd name="connsiteY1" fmla="*/ 170484 h 340967"/>
                <a:gd name="connsiteX2" fmla="*/ 170484 w 340967"/>
                <a:gd name="connsiteY2" fmla="*/ 0 h 340967"/>
                <a:gd name="connsiteX3" fmla="*/ 340968 w 340967"/>
                <a:gd name="connsiteY3" fmla="*/ 170484 h 340967"/>
                <a:gd name="connsiteX4" fmla="*/ 170484 w 340967"/>
                <a:gd name="connsiteY4" fmla="*/ 340968 h 340967"/>
                <a:gd name="connsiteX5" fmla="*/ 170484 w 340967"/>
                <a:gd name="connsiteY5" fmla="*/ 28414 h 340967"/>
                <a:gd name="connsiteX6" fmla="*/ 28414 w 340967"/>
                <a:gd name="connsiteY6" fmla="*/ 170484 h 340967"/>
                <a:gd name="connsiteX7" fmla="*/ 170484 w 340967"/>
                <a:gd name="connsiteY7" fmla="*/ 312554 h 340967"/>
                <a:gd name="connsiteX8" fmla="*/ 312554 w 340967"/>
                <a:gd name="connsiteY8" fmla="*/ 170484 h 340967"/>
                <a:gd name="connsiteX9" fmla="*/ 170484 w 340967"/>
                <a:gd name="connsiteY9" fmla="*/ 28414 h 34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967" h="340967">
                  <a:moveTo>
                    <a:pt x="170484" y="340968"/>
                  </a:moveTo>
                  <a:cubicBezTo>
                    <a:pt x="76476" y="340968"/>
                    <a:pt x="0" y="264491"/>
                    <a:pt x="0" y="170484"/>
                  </a:cubicBezTo>
                  <a:cubicBezTo>
                    <a:pt x="0" y="76476"/>
                    <a:pt x="76476" y="0"/>
                    <a:pt x="170484" y="0"/>
                  </a:cubicBezTo>
                  <a:cubicBezTo>
                    <a:pt x="264491" y="0"/>
                    <a:pt x="340968" y="76476"/>
                    <a:pt x="340968" y="170484"/>
                  </a:cubicBezTo>
                  <a:cubicBezTo>
                    <a:pt x="340968" y="264491"/>
                    <a:pt x="264491" y="340968"/>
                    <a:pt x="170484" y="340968"/>
                  </a:cubicBezTo>
                  <a:close/>
                  <a:moveTo>
                    <a:pt x="170484" y="28414"/>
                  </a:moveTo>
                  <a:cubicBezTo>
                    <a:pt x="92147" y="28414"/>
                    <a:pt x="28414" y="92147"/>
                    <a:pt x="28414" y="170484"/>
                  </a:cubicBezTo>
                  <a:cubicBezTo>
                    <a:pt x="28414" y="248821"/>
                    <a:pt x="92147" y="312554"/>
                    <a:pt x="170484" y="312554"/>
                  </a:cubicBezTo>
                  <a:cubicBezTo>
                    <a:pt x="248821" y="312554"/>
                    <a:pt x="312554" y="248821"/>
                    <a:pt x="312554" y="170484"/>
                  </a:cubicBezTo>
                  <a:cubicBezTo>
                    <a:pt x="312554" y="92147"/>
                    <a:pt x="248821" y="28414"/>
                    <a:pt x="170484" y="28414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1" name="Graphic 169">
            <a:extLst>
              <a:ext uri="{FF2B5EF4-FFF2-40B4-BE49-F238E27FC236}">
                <a16:creationId xmlns:a16="http://schemas.microsoft.com/office/drawing/2014/main" id="{355A0F08-34AE-FC4E-86E2-C0B54F6FB415}"/>
              </a:ext>
            </a:extLst>
          </p:cNvPr>
          <p:cNvGrpSpPr/>
          <p:nvPr/>
        </p:nvGrpSpPr>
        <p:grpSpPr>
          <a:xfrm>
            <a:off x="4603541" y="5357274"/>
            <a:ext cx="791971" cy="791971"/>
            <a:chOff x="4535805" y="5238736"/>
            <a:chExt cx="909248" cy="909248"/>
          </a:xfrm>
        </p:grpSpPr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1AF8D4F1-7F43-2147-AF76-5E001981352E}"/>
                </a:ext>
              </a:extLst>
            </p:cNvPr>
            <p:cNvSpPr/>
            <p:nvPr/>
          </p:nvSpPr>
          <p:spPr>
            <a:xfrm>
              <a:off x="4621047" y="5366599"/>
              <a:ext cx="738764" cy="653522"/>
            </a:xfrm>
            <a:custGeom>
              <a:avLst/>
              <a:gdLst>
                <a:gd name="connsiteX0" fmla="*/ 696143 w 738764"/>
                <a:gd name="connsiteY0" fmla="*/ 85242 h 653522"/>
                <a:gd name="connsiteX1" fmla="*/ 681936 w 738764"/>
                <a:gd name="connsiteY1" fmla="*/ 85242 h 653522"/>
                <a:gd name="connsiteX2" fmla="*/ 681936 w 738764"/>
                <a:gd name="connsiteY2" fmla="*/ 69842 h 653522"/>
                <a:gd name="connsiteX3" fmla="*/ 640494 w 738764"/>
                <a:gd name="connsiteY3" fmla="*/ 28414 h 653522"/>
                <a:gd name="connsiteX4" fmla="*/ 454624 w 738764"/>
                <a:gd name="connsiteY4" fmla="*/ 28414 h 653522"/>
                <a:gd name="connsiteX5" fmla="*/ 369382 w 738764"/>
                <a:gd name="connsiteY5" fmla="*/ 76917 h 653522"/>
                <a:gd name="connsiteX6" fmla="*/ 284140 w 738764"/>
                <a:gd name="connsiteY6" fmla="*/ 28414 h 653522"/>
                <a:gd name="connsiteX7" fmla="*/ 255726 w 738764"/>
                <a:gd name="connsiteY7" fmla="*/ 28414 h 653522"/>
                <a:gd name="connsiteX8" fmla="*/ 227312 w 738764"/>
                <a:gd name="connsiteY8" fmla="*/ 0 h 653522"/>
                <a:gd name="connsiteX9" fmla="*/ 170484 w 738764"/>
                <a:gd name="connsiteY9" fmla="*/ 0 h 653522"/>
                <a:gd name="connsiteX10" fmla="*/ 142070 w 738764"/>
                <a:gd name="connsiteY10" fmla="*/ 28414 h 653522"/>
                <a:gd name="connsiteX11" fmla="*/ 98270 w 738764"/>
                <a:gd name="connsiteY11" fmla="*/ 28414 h 653522"/>
                <a:gd name="connsiteX12" fmla="*/ 56828 w 738764"/>
                <a:gd name="connsiteY12" fmla="*/ 69842 h 653522"/>
                <a:gd name="connsiteX13" fmla="*/ 56828 w 738764"/>
                <a:gd name="connsiteY13" fmla="*/ 85242 h 653522"/>
                <a:gd name="connsiteX14" fmla="*/ 42621 w 738764"/>
                <a:gd name="connsiteY14" fmla="*/ 85242 h 653522"/>
                <a:gd name="connsiteX15" fmla="*/ 0 w 738764"/>
                <a:gd name="connsiteY15" fmla="*/ 127863 h 653522"/>
                <a:gd name="connsiteX16" fmla="*/ 0 w 738764"/>
                <a:gd name="connsiteY16" fmla="*/ 582487 h 653522"/>
                <a:gd name="connsiteX17" fmla="*/ 42621 w 738764"/>
                <a:gd name="connsiteY17" fmla="*/ 625108 h 653522"/>
                <a:gd name="connsiteX18" fmla="*/ 298347 w 738764"/>
                <a:gd name="connsiteY18" fmla="*/ 625108 h 653522"/>
                <a:gd name="connsiteX19" fmla="*/ 326761 w 738764"/>
                <a:gd name="connsiteY19" fmla="*/ 653522 h 653522"/>
                <a:gd name="connsiteX20" fmla="*/ 412003 w 738764"/>
                <a:gd name="connsiteY20" fmla="*/ 653522 h 653522"/>
                <a:gd name="connsiteX21" fmla="*/ 440417 w 738764"/>
                <a:gd name="connsiteY21" fmla="*/ 625108 h 653522"/>
                <a:gd name="connsiteX22" fmla="*/ 696143 w 738764"/>
                <a:gd name="connsiteY22" fmla="*/ 625108 h 653522"/>
                <a:gd name="connsiteX23" fmla="*/ 738764 w 738764"/>
                <a:gd name="connsiteY23" fmla="*/ 582487 h 653522"/>
                <a:gd name="connsiteX24" fmla="*/ 738764 w 738764"/>
                <a:gd name="connsiteY24" fmla="*/ 127863 h 653522"/>
                <a:gd name="connsiteX25" fmla="*/ 696143 w 738764"/>
                <a:gd name="connsiteY25" fmla="*/ 85242 h 653522"/>
                <a:gd name="connsiteX26" fmla="*/ 85242 w 738764"/>
                <a:gd name="connsiteY26" fmla="*/ 511452 h 653522"/>
                <a:gd name="connsiteX27" fmla="*/ 284140 w 738764"/>
                <a:gd name="connsiteY27" fmla="*/ 511452 h 653522"/>
                <a:gd name="connsiteX28" fmla="*/ 346267 w 738764"/>
                <a:gd name="connsiteY28" fmla="*/ 548774 h 653522"/>
                <a:gd name="connsiteX29" fmla="*/ 312554 w 738764"/>
                <a:gd name="connsiteY29" fmla="*/ 539866 h 653522"/>
                <a:gd name="connsiteX30" fmla="*/ 85242 w 738764"/>
                <a:gd name="connsiteY30" fmla="*/ 539866 h 653522"/>
                <a:gd name="connsiteX31" fmla="*/ 85242 w 738764"/>
                <a:gd name="connsiteY31" fmla="*/ 511452 h 653522"/>
                <a:gd name="connsiteX32" fmla="*/ 454624 w 738764"/>
                <a:gd name="connsiteY32" fmla="*/ 56828 h 653522"/>
                <a:gd name="connsiteX33" fmla="*/ 640494 w 738764"/>
                <a:gd name="connsiteY33" fmla="*/ 56828 h 653522"/>
                <a:gd name="connsiteX34" fmla="*/ 653522 w 738764"/>
                <a:gd name="connsiteY34" fmla="*/ 69842 h 653522"/>
                <a:gd name="connsiteX35" fmla="*/ 653522 w 738764"/>
                <a:gd name="connsiteY35" fmla="*/ 483038 h 653522"/>
                <a:gd name="connsiteX36" fmla="*/ 454624 w 738764"/>
                <a:gd name="connsiteY36" fmla="*/ 483038 h 653522"/>
                <a:gd name="connsiteX37" fmla="*/ 383589 w 738764"/>
                <a:gd name="connsiteY37" fmla="*/ 512944 h 653522"/>
                <a:gd name="connsiteX38" fmla="*/ 383589 w 738764"/>
                <a:gd name="connsiteY38" fmla="*/ 127863 h 653522"/>
                <a:gd name="connsiteX39" fmla="*/ 454624 w 738764"/>
                <a:gd name="connsiteY39" fmla="*/ 56828 h 653522"/>
                <a:gd name="connsiteX40" fmla="*/ 653522 w 738764"/>
                <a:gd name="connsiteY40" fmla="*/ 511452 h 653522"/>
                <a:gd name="connsiteX41" fmla="*/ 653522 w 738764"/>
                <a:gd name="connsiteY41" fmla="*/ 539866 h 653522"/>
                <a:gd name="connsiteX42" fmla="*/ 426210 w 738764"/>
                <a:gd name="connsiteY42" fmla="*/ 539866 h 653522"/>
                <a:gd name="connsiteX43" fmla="*/ 392497 w 738764"/>
                <a:gd name="connsiteY43" fmla="*/ 548774 h 653522"/>
                <a:gd name="connsiteX44" fmla="*/ 454624 w 738764"/>
                <a:gd name="connsiteY44" fmla="*/ 511452 h 653522"/>
                <a:gd name="connsiteX45" fmla="*/ 653522 w 738764"/>
                <a:gd name="connsiteY45" fmla="*/ 511452 h 653522"/>
                <a:gd name="connsiteX46" fmla="*/ 170484 w 738764"/>
                <a:gd name="connsiteY46" fmla="*/ 28414 h 653522"/>
                <a:gd name="connsiteX47" fmla="*/ 227312 w 738764"/>
                <a:gd name="connsiteY47" fmla="*/ 28414 h 653522"/>
                <a:gd name="connsiteX48" fmla="*/ 227312 w 738764"/>
                <a:gd name="connsiteY48" fmla="*/ 142070 h 653522"/>
                <a:gd name="connsiteX49" fmla="*/ 170484 w 738764"/>
                <a:gd name="connsiteY49" fmla="*/ 142070 h 653522"/>
                <a:gd name="connsiteX50" fmla="*/ 170484 w 738764"/>
                <a:gd name="connsiteY50" fmla="*/ 28414 h 653522"/>
                <a:gd name="connsiteX51" fmla="*/ 85242 w 738764"/>
                <a:gd name="connsiteY51" fmla="*/ 69842 h 653522"/>
                <a:gd name="connsiteX52" fmla="*/ 98270 w 738764"/>
                <a:gd name="connsiteY52" fmla="*/ 56828 h 653522"/>
                <a:gd name="connsiteX53" fmla="*/ 142070 w 738764"/>
                <a:gd name="connsiteY53" fmla="*/ 56828 h 653522"/>
                <a:gd name="connsiteX54" fmla="*/ 142070 w 738764"/>
                <a:gd name="connsiteY54" fmla="*/ 142070 h 653522"/>
                <a:gd name="connsiteX55" fmla="*/ 170484 w 738764"/>
                <a:gd name="connsiteY55" fmla="*/ 170484 h 653522"/>
                <a:gd name="connsiteX56" fmla="*/ 227312 w 738764"/>
                <a:gd name="connsiteY56" fmla="*/ 170484 h 653522"/>
                <a:gd name="connsiteX57" fmla="*/ 255726 w 738764"/>
                <a:gd name="connsiteY57" fmla="*/ 142070 h 653522"/>
                <a:gd name="connsiteX58" fmla="*/ 255726 w 738764"/>
                <a:gd name="connsiteY58" fmla="*/ 56828 h 653522"/>
                <a:gd name="connsiteX59" fmla="*/ 284140 w 738764"/>
                <a:gd name="connsiteY59" fmla="*/ 56828 h 653522"/>
                <a:gd name="connsiteX60" fmla="*/ 355175 w 738764"/>
                <a:gd name="connsiteY60" fmla="*/ 127863 h 653522"/>
                <a:gd name="connsiteX61" fmla="*/ 355175 w 738764"/>
                <a:gd name="connsiteY61" fmla="*/ 512944 h 653522"/>
                <a:gd name="connsiteX62" fmla="*/ 284140 w 738764"/>
                <a:gd name="connsiteY62" fmla="*/ 483038 h 653522"/>
                <a:gd name="connsiteX63" fmla="*/ 85242 w 738764"/>
                <a:gd name="connsiteY63" fmla="*/ 483038 h 653522"/>
                <a:gd name="connsiteX64" fmla="*/ 85242 w 738764"/>
                <a:gd name="connsiteY64" fmla="*/ 69842 h 653522"/>
                <a:gd name="connsiteX65" fmla="*/ 710350 w 738764"/>
                <a:gd name="connsiteY65" fmla="*/ 582487 h 653522"/>
                <a:gd name="connsiteX66" fmla="*/ 696143 w 738764"/>
                <a:gd name="connsiteY66" fmla="*/ 596694 h 653522"/>
                <a:gd name="connsiteX67" fmla="*/ 412003 w 738764"/>
                <a:gd name="connsiteY67" fmla="*/ 596694 h 653522"/>
                <a:gd name="connsiteX68" fmla="*/ 412003 w 738764"/>
                <a:gd name="connsiteY68" fmla="*/ 625108 h 653522"/>
                <a:gd name="connsiteX69" fmla="*/ 326761 w 738764"/>
                <a:gd name="connsiteY69" fmla="*/ 625108 h 653522"/>
                <a:gd name="connsiteX70" fmla="*/ 326761 w 738764"/>
                <a:gd name="connsiteY70" fmla="*/ 596694 h 653522"/>
                <a:gd name="connsiteX71" fmla="*/ 42621 w 738764"/>
                <a:gd name="connsiteY71" fmla="*/ 596694 h 653522"/>
                <a:gd name="connsiteX72" fmla="*/ 28414 w 738764"/>
                <a:gd name="connsiteY72" fmla="*/ 582487 h 653522"/>
                <a:gd name="connsiteX73" fmla="*/ 28414 w 738764"/>
                <a:gd name="connsiteY73" fmla="*/ 127863 h 653522"/>
                <a:gd name="connsiteX74" fmla="*/ 42621 w 738764"/>
                <a:gd name="connsiteY74" fmla="*/ 113656 h 653522"/>
                <a:gd name="connsiteX75" fmla="*/ 56828 w 738764"/>
                <a:gd name="connsiteY75" fmla="*/ 113656 h 653522"/>
                <a:gd name="connsiteX76" fmla="*/ 56828 w 738764"/>
                <a:gd name="connsiteY76" fmla="*/ 539866 h 653522"/>
                <a:gd name="connsiteX77" fmla="*/ 85242 w 738764"/>
                <a:gd name="connsiteY77" fmla="*/ 568280 h 653522"/>
                <a:gd name="connsiteX78" fmla="*/ 312554 w 738764"/>
                <a:gd name="connsiteY78" fmla="*/ 568280 h 653522"/>
                <a:gd name="connsiteX79" fmla="*/ 355175 w 738764"/>
                <a:gd name="connsiteY79" fmla="*/ 610901 h 653522"/>
                <a:gd name="connsiteX80" fmla="*/ 383589 w 738764"/>
                <a:gd name="connsiteY80" fmla="*/ 610901 h 653522"/>
                <a:gd name="connsiteX81" fmla="*/ 426210 w 738764"/>
                <a:gd name="connsiteY81" fmla="*/ 568280 h 653522"/>
                <a:gd name="connsiteX82" fmla="*/ 653522 w 738764"/>
                <a:gd name="connsiteY82" fmla="*/ 568280 h 653522"/>
                <a:gd name="connsiteX83" fmla="*/ 681936 w 738764"/>
                <a:gd name="connsiteY83" fmla="*/ 539866 h 653522"/>
                <a:gd name="connsiteX84" fmla="*/ 681936 w 738764"/>
                <a:gd name="connsiteY84" fmla="*/ 113656 h 653522"/>
                <a:gd name="connsiteX85" fmla="*/ 696143 w 738764"/>
                <a:gd name="connsiteY85" fmla="*/ 113656 h 653522"/>
                <a:gd name="connsiteX86" fmla="*/ 710350 w 738764"/>
                <a:gd name="connsiteY86" fmla="*/ 127863 h 653522"/>
                <a:gd name="connsiteX87" fmla="*/ 710350 w 738764"/>
                <a:gd name="connsiteY87" fmla="*/ 582487 h 653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738764" h="653522">
                  <a:moveTo>
                    <a:pt x="696143" y="85242"/>
                  </a:moveTo>
                  <a:lnTo>
                    <a:pt x="681936" y="85242"/>
                  </a:lnTo>
                  <a:lnTo>
                    <a:pt x="681936" y="69842"/>
                  </a:lnTo>
                  <a:cubicBezTo>
                    <a:pt x="681936" y="47011"/>
                    <a:pt x="663339" y="28414"/>
                    <a:pt x="640494" y="28414"/>
                  </a:cubicBezTo>
                  <a:lnTo>
                    <a:pt x="454624" y="28414"/>
                  </a:lnTo>
                  <a:cubicBezTo>
                    <a:pt x="418425" y="28414"/>
                    <a:pt x="386786" y="47920"/>
                    <a:pt x="369382" y="76917"/>
                  </a:cubicBezTo>
                  <a:cubicBezTo>
                    <a:pt x="351978" y="47920"/>
                    <a:pt x="320339" y="28414"/>
                    <a:pt x="284140" y="28414"/>
                  </a:cubicBezTo>
                  <a:lnTo>
                    <a:pt x="255726" y="28414"/>
                  </a:lnTo>
                  <a:cubicBezTo>
                    <a:pt x="255726" y="12744"/>
                    <a:pt x="242982" y="0"/>
                    <a:pt x="227312" y="0"/>
                  </a:cubicBezTo>
                  <a:lnTo>
                    <a:pt x="170484" y="0"/>
                  </a:lnTo>
                  <a:cubicBezTo>
                    <a:pt x="154814" y="0"/>
                    <a:pt x="142070" y="12744"/>
                    <a:pt x="142070" y="28414"/>
                  </a:cubicBezTo>
                  <a:lnTo>
                    <a:pt x="98270" y="28414"/>
                  </a:lnTo>
                  <a:cubicBezTo>
                    <a:pt x="75425" y="28414"/>
                    <a:pt x="56828" y="47011"/>
                    <a:pt x="56828" y="69842"/>
                  </a:cubicBezTo>
                  <a:lnTo>
                    <a:pt x="56828" y="85242"/>
                  </a:lnTo>
                  <a:lnTo>
                    <a:pt x="42621" y="85242"/>
                  </a:lnTo>
                  <a:cubicBezTo>
                    <a:pt x="19123" y="85242"/>
                    <a:pt x="0" y="104365"/>
                    <a:pt x="0" y="127863"/>
                  </a:cubicBezTo>
                  <a:lnTo>
                    <a:pt x="0" y="582487"/>
                  </a:lnTo>
                  <a:cubicBezTo>
                    <a:pt x="0" y="605985"/>
                    <a:pt x="19123" y="625108"/>
                    <a:pt x="42621" y="625108"/>
                  </a:cubicBezTo>
                  <a:lnTo>
                    <a:pt x="298347" y="625108"/>
                  </a:lnTo>
                  <a:cubicBezTo>
                    <a:pt x="298347" y="640778"/>
                    <a:pt x="311091" y="653522"/>
                    <a:pt x="326761" y="653522"/>
                  </a:cubicBezTo>
                  <a:lnTo>
                    <a:pt x="412003" y="653522"/>
                  </a:lnTo>
                  <a:cubicBezTo>
                    <a:pt x="427673" y="653522"/>
                    <a:pt x="440417" y="640778"/>
                    <a:pt x="440417" y="625108"/>
                  </a:cubicBezTo>
                  <a:lnTo>
                    <a:pt x="696143" y="625108"/>
                  </a:lnTo>
                  <a:cubicBezTo>
                    <a:pt x="719641" y="625108"/>
                    <a:pt x="738764" y="605985"/>
                    <a:pt x="738764" y="582487"/>
                  </a:cubicBezTo>
                  <a:lnTo>
                    <a:pt x="738764" y="127863"/>
                  </a:lnTo>
                  <a:cubicBezTo>
                    <a:pt x="738764" y="104365"/>
                    <a:pt x="719641" y="85242"/>
                    <a:pt x="696143" y="85242"/>
                  </a:cubicBezTo>
                  <a:close/>
                  <a:moveTo>
                    <a:pt x="85242" y="511452"/>
                  </a:moveTo>
                  <a:lnTo>
                    <a:pt x="284140" y="511452"/>
                  </a:lnTo>
                  <a:cubicBezTo>
                    <a:pt x="311048" y="511452"/>
                    <a:pt x="334220" y="526668"/>
                    <a:pt x="346267" y="548774"/>
                  </a:cubicBezTo>
                  <a:cubicBezTo>
                    <a:pt x="336194" y="543276"/>
                    <a:pt x="324815" y="539866"/>
                    <a:pt x="312554" y="539866"/>
                  </a:cubicBezTo>
                  <a:lnTo>
                    <a:pt x="85242" y="539866"/>
                  </a:lnTo>
                  <a:lnTo>
                    <a:pt x="85242" y="511452"/>
                  </a:lnTo>
                  <a:close/>
                  <a:moveTo>
                    <a:pt x="454624" y="56828"/>
                  </a:moveTo>
                  <a:lnTo>
                    <a:pt x="640494" y="56828"/>
                  </a:lnTo>
                  <a:cubicBezTo>
                    <a:pt x="647683" y="56828"/>
                    <a:pt x="653522" y="62667"/>
                    <a:pt x="653522" y="69842"/>
                  </a:cubicBezTo>
                  <a:lnTo>
                    <a:pt x="653522" y="483038"/>
                  </a:lnTo>
                  <a:lnTo>
                    <a:pt x="454624" y="483038"/>
                  </a:lnTo>
                  <a:cubicBezTo>
                    <a:pt x="426821" y="483038"/>
                    <a:pt x="401646" y="494503"/>
                    <a:pt x="383589" y="512944"/>
                  </a:cubicBezTo>
                  <a:lnTo>
                    <a:pt x="383589" y="127863"/>
                  </a:lnTo>
                  <a:cubicBezTo>
                    <a:pt x="383589" y="88694"/>
                    <a:pt x="415455" y="56828"/>
                    <a:pt x="454624" y="56828"/>
                  </a:cubicBezTo>
                  <a:close/>
                  <a:moveTo>
                    <a:pt x="653522" y="511452"/>
                  </a:moveTo>
                  <a:lnTo>
                    <a:pt x="653522" y="539866"/>
                  </a:lnTo>
                  <a:lnTo>
                    <a:pt x="426210" y="539866"/>
                  </a:lnTo>
                  <a:cubicBezTo>
                    <a:pt x="413949" y="539866"/>
                    <a:pt x="402570" y="543276"/>
                    <a:pt x="392497" y="548774"/>
                  </a:cubicBezTo>
                  <a:cubicBezTo>
                    <a:pt x="404544" y="526668"/>
                    <a:pt x="427716" y="511452"/>
                    <a:pt x="454624" y="511452"/>
                  </a:cubicBezTo>
                  <a:lnTo>
                    <a:pt x="653522" y="511452"/>
                  </a:lnTo>
                  <a:close/>
                  <a:moveTo>
                    <a:pt x="170484" y="28414"/>
                  </a:moveTo>
                  <a:lnTo>
                    <a:pt x="227312" y="28414"/>
                  </a:lnTo>
                  <a:lnTo>
                    <a:pt x="227312" y="142070"/>
                  </a:lnTo>
                  <a:lnTo>
                    <a:pt x="170484" y="142070"/>
                  </a:lnTo>
                  <a:lnTo>
                    <a:pt x="170484" y="28414"/>
                  </a:lnTo>
                  <a:close/>
                  <a:moveTo>
                    <a:pt x="85242" y="69842"/>
                  </a:moveTo>
                  <a:cubicBezTo>
                    <a:pt x="85242" y="62667"/>
                    <a:pt x="91081" y="56828"/>
                    <a:pt x="98270" y="56828"/>
                  </a:cubicBezTo>
                  <a:lnTo>
                    <a:pt x="142070" y="56828"/>
                  </a:lnTo>
                  <a:lnTo>
                    <a:pt x="142070" y="142070"/>
                  </a:lnTo>
                  <a:cubicBezTo>
                    <a:pt x="142070" y="157740"/>
                    <a:pt x="154814" y="170484"/>
                    <a:pt x="170484" y="170484"/>
                  </a:cubicBezTo>
                  <a:lnTo>
                    <a:pt x="227312" y="170484"/>
                  </a:lnTo>
                  <a:cubicBezTo>
                    <a:pt x="242982" y="170484"/>
                    <a:pt x="255726" y="157740"/>
                    <a:pt x="255726" y="142070"/>
                  </a:cubicBezTo>
                  <a:lnTo>
                    <a:pt x="255726" y="56828"/>
                  </a:lnTo>
                  <a:lnTo>
                    <a:pt x="284140" y="56828"/>
                  </a:lnTo>
                  <a:cubicBezTo>
                    <a:pt x="323309" y="56828"/>
                    <a:pt x="355175" y="88694"/>
                    <a:pt x="355175" y="127863"/>
                  </a:cubicBezTo>
                  <a:lnTo>
                    <a:pt x="355175" y="512944"/>
                  </a:lnTo>
                  <a:cubicBezTo>
                    <a:pt x="337118" y="494503"/>
                    <a:pt x="311943" y="483038"/>
                    <a:pt x="284140" y="483038"/>
                  </a:cubicBezTo>
                  <a:lnTo>
                    <a:pt x="85242" y="483038"/>
                  </a:lnTo>
                  <a:lnTo>
                    <a:pt x="85242" y="69842"/>
                  </a:lnTo>
                  <a:close/>
                  <a:moveTo>
                    <a:pt x="710350" y="582487"/>
                  </a:moveTo>
                  <a:cubicBezTo>
                    <a:pt x="710350" y="590329"/>
                    <a:pt x="703985" y="596694"/>
                    <a:pt x="696143" y="596694"/>
                  </a:cubicBezTo>
                  <a:lnTo>
                    <a:pt x="412003" y="596694"/>
                  </a:lnTo>
                  <a:lnTo>
                    <a:pt x="412003" y="625108"/>
                  </a:lnTo>
                  <a:lnTo>
                    <a:pt x="326761" y="625108"/>
                  </a:lnTo>
                  <a:lnTo>
                    <a:pt x="326761" y="596694"/>
                  </a:lnTo>
                  <a:lnTo>
                    <a:pt x="42621" y="596694"/>
                  </a:lnTo>
                  <a:cubicBezTo>
                    <a:pt x="34779" y="596694"/>
                    <a:pt x="28414" y="590329"/>
                    <a:pt x="28414" y="582487"/>
                  </a:cubicBezTo>
                  <a:lnTo>
                    <a:pt x="28414" y="127863"/>
                  </a:lnTo>
                  <a:cubicBezTo>
                    <a:pt x="28414" y="120021"/>
                    <a:pt x="34779" y="113656"/>
                    <a:pt x="42621" y="113656"/>
                  </a:cubicBezTo>
                  <a:lnTo>
                    <a:pt x="56828" y="113656"/>
                  </a:lnTo>
                  <a:lnTo>
                    <a:pt x="56828" y="539866"/>
                  </a:lnTo>
                  <a:cubicBezTo>
                    <a:pt x="56828" y="555536"/>
                    <a:pt x="69572" y="568280"/>
                    <a:pt x="85242" y="568280"/>
                  </a:cubicBezTo>
                  <a:lnTo>
                    <a:pt x="312554" y="568280"/>
                  </a:lnTo>
                  <a:cubicBezTo>
                    <a:pt x="336052" y="568280"/>
                    <a:pt x="355175" y="587403"/>
                    <a:pt x="355175" y="610901"/>
                  </a:cubicBezTo>
                  <a:lnTo>
                    <a:pt x="383589" y="610901"/>
                  </a:lnTo>
                  <a:cubicBezTo>
                    <a:pt x="383589" y="587403"/>
                    <a:pt x="402712" y="568280"/>
                    <a:pt x="426210" y="568280"/>
                  </a:cubicBezTo>
                  <a:lnTo>
                    <a:pt x="653522" y="568280"/>
                  </a:lnTo>
                  <a:cubicBezTo>
                    <a:pt x="669192" y="568280"/>
                    <a:pt x="681936" y="555536"/>
                    <a:pt x="681936" y="539866"/>
                  </a:cubicBezTo>
                  <a:lnTo>
                    <a:pt x="681936" y="113656"/>
                  </a:lnTo>
                  <a:lnTo>
                    <a:pt x="696143" y="113656"/>
                  </a:lnTo>
                  <a:cubicBezTo>
                    <a:pt x="703985" y="113656"/>
                    <a:pt x="710350" y="120021"/>
                    <a:pt x="710350" y="127863"/>
                  </a:cubicBezTo>
                  <a:lnTo>
                    <a:pt x="710350" y="582487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 172">
              <a:extLst>
                <a:ext uri="{FF2B5EF4-FFF2-40B4-BE49-F238E27FC236}">
                  <a16:creationId xmlns:a16="http://schemas.microsoft.com/office/drawing/2014/main" id="{530B8772-EED5-874D-9C49-8A1D37A221F8}"/>
                </a:ext>
              </a:extLst>
            </p:cNvPr>
            <p:cNvSpPr/>
            <p:nvPr/>
          </p:nvSpPr>
          <p:spPr>
            <a:xfrm>
              <a:off x="4791531" y="5395013"/>
              <a:ext cx="56828" cy="113656"/>
            </a:xfrm>
            <a:custGeom>
              <a:avLst/>
              <a:gdLst>
                <a:gd name="connsiteX0" fmla="*/ 0 w 56828"/>
                <a:gd name="connsiteY0" fmla="*/ 0 h 113656"/>
                <a:gd name="connsiteX1" fmla="*/ 56828 w 56828"/>
                <a:gd name="connsiteY1" fmla="*/ 0 h 113656"/>
                <a:gd name="connsiteX2" fmla="*/ 56828 w 56828"/>
                <a:gd name="connsiteY2" fmla="*/ 113656 h 113656"/>
                <a:gd name="connsiteX3" fmla="*/ 0 w 56828"/>
                <a:gd name="connsiteY3" fmla="*/ 113656 h 113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828" h="113656">
                  <a:moveTo>
                    <a:pt x="0" y="0"/>
                  </a:moveTo>
                  <a:lnTo>
                    <a:pt x="56828" y="0"/>
                  </a:lnTo>
                  <a:lnTo>
                    <a:pt x="56828" y="113656"/>
                  </a:lnTo>
                  <a:lnTo>
                    <a:pt x="0" y="113656"/>
                  </a:ln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6" name="Graphic 174">
            <a:extLst>
              <a:ext uri="{FF2B5EF4-FFF2-40B4-BE49-F238E27FC236}">
                <a16:creationId xmlns:a16="http://schemas.microsoft.com/office/drawing/2014/main" id="{F5ABAA69-29C7-294A-A450-64FB2EC38F06}"/>
              </a:ext>
            </a:extLst>
          </p:cNvPr>
          <p:cNvGrpSpPr/>
          <p:nvPr/>
        </p:nvGrpSpPr>
        <p:grpSpPr>
          <a:xfrm>
            <a:off x="6525576" y="5357275"/>
            <a:ext cx="791970" cy="791970"/>
            <a:chOff x="6457839" y="5238736"/>
            <a:chExt cx="909247" cy="909247"/>
          </a:xfrm>
        </p:grpSpPr>
        <p:sp>
          <p:nvSpPr>
            <p:cNvPr id="177" name="Freeform 176">
              <a:extLst>
                <a:ext uri="{FF2B5EF4-FFF2-40B4-BE49-F238E27FC236}">
                  <a16:creationId xmlns:a16="http://schemas.microsoft.com/office/drawing/2014/main" id="{136849A3-20A7-9743-9F2E-B0756FFB3A18}"/>
                </a:ext>
              </a:extLst>
            </p:cNvPr>
            <p:cNvSpPr/>
            <p:nvPr/>
          </p:nvSpPr>
          <p:spPr>
            <a:xfrm>
              <a:off x="6813013" y="5466047"/>
              <a:ext cx="198897" cy="198897"/>
            </a:xfrm>
            <a:custGeom>
              <a:avLst/>
              <a:gdLst>
                <a:gd name="connsiteX0" fmla="*/ 99449 w 198897"/>
                <a:gd name="connsiteY0" fmla="*/ 198898 h 198897"/>
                <a:gd name="connsiteX1" fmla="*/ 198898 w 198897"/>
                <a:gd name="connsiteY1" fmla="*/ 99449 h 198897"/>
                <a:gd name="connsiteX2" fmla="*/ 99449 w 198897"/>
                <a:gd name="connsiteY2" fmla="*/ 0 h 198897"/>
                <a:gd name="connsiteX3" fmla="*/ 0 w 198897"/>
                <a:gd name="connsiteY3" fmla="*/ 99449 h 198897"/>
                <a:gd name="connsiteX4" fmla="*/ 99449 w 198897"/>
                <a:gd name="connsiteY4" fmla="*/ 198898 h 198897"/>
                <a:gd name="connsiteX5" fmla="*/ 99449 w 198897"/>
                <a:gd name="connsiteY5" fmla="*/ 28414 h 198897"/>
                <a:gd name="connsiteX6" fmla="*/ 170484 w 198897"/>
                <a:gd name="connsiteY6" fmla="*/ 99449 h 198897"/>
                <a:gd name="connsiteX7" fmla="*/ 99449 w 198897"/>
                <a:gd name="connsiteY7" fmla="*/ 170484 h 198897"/>
                <a:gd name="connsiteX8" fmla="*/ 28414 w 198897"/>
                <a:gd name="connsiteY8" fmla="*/ 99449 h 198897"/>
                <a:gd name="connsiteX9" fmla="*/ 99449 w 198897"/>
                <a:gd name="connsiteY9" fmla="*/ 28414 h 198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897" h="198897">
                  <a:moveTo>
                    <a:pt x="99449" y="198898"/>
                  </a:moveTo>
                  <a:cubicBezTo>
                    <a:pt x="154274" y="198898"/>
                    <a:pt x="198898" y="154274"/>
                    <a:pt x="198898" y="99449"/>
                  </a:cubicBezTo>
                  <a:cubicBezTo>
                    <a:pt x="198898" y="44624"/>
                    <a:pt x="154274" y="0"/>
                    <a:pt x="99449" y="0"/>
                  </a:cubicBezTo>
                  <a:cubicBezTo>
                    <a:pt x="44624" y="0"/>
                    <a:pt x="0" y="44624"/>
                    <a:pt x="0" y="99449"/>
                  </a:cubicBezTo>
                  <a:cubicBezTo>
                    <a:pt x="0" y="154274"/>
                    <a:pt x="44624" y="198898"/>
                    <a:pt x="99449" y="198898"/>
                  </a:cubicBezTo>
                  <a:close/>
                  <a:moveTo>
                    <a:pt x="99449" y="28414"/>
                  </a:moveTo>
                  <a:cubicBezTo>
                    <a:pt x="138618" y="28414"/>
                    <a:pt x="170484" y="60280"/>
                    <a:pt x="170484" y="99449"/>
                  </a:cubicBezTo>
                  <a:cubicBezTo>
                    <a:pt x="170484" y="138618"/>
                    <a:pt x="138618" y="170484"/>
                    <a:pt x="99449" y="170484"/>
                  </a:cubicBezTo>
                  <a:cubicBezTo>
                    <a:pt x="60280" y="170484"/>
                    <a:pt x="28414" y="138618"/>
                    <a:pt x="28414" y="99449"/>
                  </a:cubicBezTo>
                  <a:cubicBezTo>
                    <a:pt x="28414" y="60280"/>
                    <a:pt x="60280" y="28414"/>
                    <a:pt x="99449" y="28414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 177">
              <a:extLst>
                <a:ext uri="{FF2B5EF4-FFF2-40B4-BE49-F238E27FC236}">
                  <a16:creationId xmlns:a16="http://schemas.microsoft.com/office/drawing/2014/main" id="{21D31F6E-77F9-954B-8522-E5329C5F9859}"/>
                </a:ext>
              </a:extLst>
            </p:cNvPr>
            <p:cNvSpPr/>
            <p:nvPr/>
          </p:nvSpPr>
          <p:spPr>
            <a:xfrm>
              <a:off x="6656736" y="5323977"/>
              <a:ext cx="511451" cy="738763"/>
            </a:xfrm>
            <a:custGeom>
              <a:avLst/>
              <a:gdLst>
                <a:gd name="connsiteX0" fmla="*/ 369055 w 511451"/>
                <a:gd name="connsiteY0" fmla="*/ 533259 h 738763"/>
                <a:gd name="connsiteX1" fmla="*/ 497244 w 511451"/>
                <a:gd name="connsiteY1" fmla="*/ 241519 h 738763"/>
                <a:gd name="connsiteX2" fmla="*/ 255726 w 511451"/>
                <a:gd name="connsiteY2" fmla="*/ 0 h 738763"/>
                <a:gd name="connsiteX3" fmla="*/ 14207 w 511451"/>
                <a:gd name="connsiteY3" fmla="*/ 241519 h 738763"/>
                <a:gd name="connsiteX4" fmla="*/ 142397 w 511451"/>
                <a:gd name="connsiteY4" fmla="*/ 533259 h 738763"/>
                <a:gd name="connsiteX5" fmla="*/ 0 w 511451"/>
                <a:gd name="connsiteY5" fmla="*/ 596693 h 738763"/>
                <a:gd name="connsiteX6" fmla="*/ 0 w 511451"/>
                <a:gd name="connsiteY6" fmla="*/ 667728 h 738763"/>
                <a:gd name="connsiteX7" fmla="*/ 255726 w 511451"/>
                <a:gd name="connsiteY7" fmla="*/ 738763 h 738763"/>
                <a:gd name="connsiteX8" fmla="*/ 511451 w 511451"/>
                <a:gd name="connsiteY8" fmla="*/ 667728 h 738763"/>
                <a:gd name="connsiteX9" fmla="*/ 511451 w 511451"/>
                <a:gd name="connsiteY9" fmla="*/ 667728 h 738763"/>
                <a:gd name="connsiteX10" fmla="*/ 511451 w 511451"/>
                <a:gd name="connsiteY10" fmla="*/ 596693 h 738763"/>
                <a:gd name="connsiteX11" fmla="*/ 369055 w 511451"/>
                <a:gd name="connsiteY11" fmla="*/ 533259 h 738763"/>
                <a:gd name="connsiteX12" fmla="*/ 255726 w 511451"/>
                <a:gd name="connsiteY12" fmla="*/ 28414 h 738763"/>
                <a:gd name="connsiteX13" fmla="*/ 468831 w 511451"/>
                <a:gd name="connsiteY13" fmla="*/ 241519 h 738763"/>
                <a:gd name="connsiteX14" fmla="*/ 255726 w 511451"/>
                <a:gd name="connsiteY14" fmla="*/ 582486 h 738763"/>
                <a:gd name="connsiteX15" fmla="*/ 42621 w 511451"/>
                <a:gd name="connsiteY15" fmla="*/ 241519 h 738763"/>
                <a:gd name="connsiteX16" fmla="*/ 255726 w 511451"/>
                <a:gd name="connsiteY16" fmla="*/ 28414 h 738763"/>
                <a:gd name="connsiteX17" fmla="*/ 168466 w 511451"/>
                <a:gd name="connsiteY17" fmla="*/ 558704 h 738763"/>
                <a:gd name="connsiteX18" fmla="*/ 255726 w 511451"/>
                <a:gd name="connsiteY18" fmla="*/ 610900 h 738763"/>
                <a:gd name="connsiteX19" fmla="*/ 342985 w 511451"/>
                <a:gd name="connsiteY19" fmla="*/ 558704 h 738763"/>
                <a:gd name="connsiteX20" fmla="*/ 482597 w 511451"/>
                <a:gd name="connsiteY20" fmla="*/ 596708 h 738763"/>
                <a:gd name="connsiteX21" fmla="*/ 255726 w 511451"/>
                <a:gd name="connsiteY21" fmla="*/ 639314 h 738763"/>
                <a:gd name="connsiteX22" fmla="*/ 28840 w 511451"/>
                <a:gd name="connsiteY22" fmla="*/ 596708 h 738763"/>
                <a:gd name="connsiteX23" fmla="*/ 168466 w 511451"/>
                <a:gd name="connsiteY23" fmla="*/ 558704 h 738763"/>
                <a:gd name="connsiteX24" fmla="*/ 255726 w 511451"/>
                <a:gd name="connsiteY24" fmla="*/ 710349 h 738763"/>
                <a:gd name="connsiteX25" fmla="*/ 28414 w 511451"/>
                <a:gd name="connsiteY25" fmla="*/ 667728 h 738763"/>
                <a:gd name="connsiteX26" fmla="*/ 28414 w 511451"/>
                <a:gd name="connsiteY26" fmla="*/ 630520 h 738763"/>
                <a:gd name="connsiteX27" fmla="*/ 255726 w 511451"/>
                <a:gd name="connsiteY27" fmla="*/ 667728 h 738763"/>
                <a:gd name="connsiteX28" fmla="*/ 483037 w 511451"/>
                <a:gd name="connsiteY28" fmla="*/ 630520 h 738763"/>
                <a:gd name="connsiteX29" fmla="*/ 483037 w 511451"/>
                <a:gd name="connsiteY29" fmla="*/ 666919 h 738763"/>
                <a:gd name="connsiteX30" fmla="*/ 255726 w 511451"/>
                <a:gd name="connsiteY30" fmla="*/ 710349 h 73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1451" h="738763">
                  <a:moveTo>
                    <a:pt x="369055" y="533259"/>
                  </a:moveTo>
                  <a:cubicBezTo>
                    <a:pt x="432830" y="466330"/>
                    <a:pt x="497244" y="361710"/>
                    <a:pt x="497244" y="241519"/>
                  </a:cubicBezTo>
                  <a:cubicBezTo>
                    <a:pt x="497244" y="108342"/>
                    <a:pt x="388902" y="0"/>
                    <a:pt x="255726" y="0"/>
                  </a:cubicBezTo>
                  <a:cubicBezTo>
                    <a:pt x="122549" y="0"/>
                    <a:pt x="14207" y="108342"/>
                    <a:pt x="14207" y="241519"/>
                  </a:cubicBezTo>
                  <a:cubicBezTo>
                    <a:pt x="14207" y="361710"/>
                    <a:pt x="78621" y="466330"/>
                    <a:pt x="142397" y="533259"/>
                  </a:cubicBezTo>
                  <a:cubicBezTo>
                    <a:pt x="89476" y="540562"/>
                    <a:pt x="0" y="558519"/>
                    <a:pt x="0" y="596693"/>
                  </a:cubicBezTo>
                  <a:lnTo>
                    <a:pt x="0" y="667728"/>
                  </a:lnTo>
                  <a:cubicBezTo>
                    <a:pt x="0" y="721388"/>
                    <a:pt x="172288" y="738763"/>
                    <a:pt x="255726" y="738763"/>
                  </a:cubicBezTo>
                  <a:cubicBezTo>
                    <a:pt x="339163" y="738763"/>
                    <a:pt x="511423" y="721402"/>
                    <a:pt x="511451" y="667728"/>
                  </a:cubicBezTo>
                  <a:lnTo>
                    <a:pt x="511451" y="667728"/>
                  </a:lnTo>
                  <a:lnTo>
                    <a:pt x="511451" y="596693"/>
                  </a:lnTo>
                  <a:cubicBezTo>
                    <a:pt x="511451" y="558519"/>
                    <a:pt x="421976" y="540562"/>
                    <a:pt x="369055" y="533259"/>
                  </a:cubicBezTo>
                  <a:close/>
                  <a:moveTo>
                    <a:pt x="255726" y="28414"/>
                  </a:moveTo>
                  <a:cubicBezTo>
                    <a:pt x="373232" y="28414"/>
                    <a:pt x="468831" y="124013"/>
                    <a:pt x="468831" y="241519"/>
                  </a:cubicBezTo>
                  <a:cubicBezTo>
                    <a:pt x="468831" y="432688"/>
                    <a:pt x="288814" y="582486"/>
                    <a:pt x="255726" y="582486"/>
                  </a:cubicBezTo>
                  <a:cubicBezTo>
                    <a:pt x="222638" y="582486"/>
                    <a:pt x="42621" y="432688"/>
                    <a:pt x="42621" y="241519"/>
                  </a:cubicBezTo>
                  <a:cubicBezTo>
                    <a:pt x="42621" y="124013"/>
                    <a:pt x="138220" y="28414"/>
                    <a:pt x="255726" y="28414"/>
                  </a:cubicBezTo>
                  <a:close/>
                  <a:moveTo>
                    <a:pt x="168466" y="558704"/>
                  </a:moveTo>
                  <a:cubicBezTo>
                    <a:pt x="205405" y="591948"/>
                    <a:pt x="238990" y="610900"/>
                    <a:pt x="255726" y="610900"/>
                  </a:cubicBezTo>
                  <a:cubicBezTo>
                    <a:pt x="272462" y="610900"/>
                    <a:pt x="306047" y="591948"/>
                    <a:pt x="342985" y="558704"/>
                  </a:cubicBezTo>
                  <a:cubicBezTo>
                    <a:pt x="430727" y="568024"/>
                    <a:pt x="475920" y="587331"/>
                    <a:pt x="482597" y="596708"/>
                  </a:cubicBezTo>
                  <a:cubicBezTo>
                    <a:pt x="472283" y="611937"/>
                    <a:pt x="379923" y="639314"/>
                    <a:pt x="255726" y="639314"/>
                  </a:cubicBezTo>
                  <a:cubicBezTo>
                    <a:pt x="131528" y="639314"/>
                    <a:pt x="39169" y="611937"/>
                    <a:pt x="28840" y="596708"/>
                  </a:cubicBezTo>
                  <a:cubicBezTo>
                    <a:pt x="35517" y="587331"/>
                    <a:pt x="80710" y="568024"/>
                    <a:pt x="168466" y="558704"/>
                  </a:cubicBezTo>
                  <a:close/>
                  <a:moveTo>
                    <a:pt x="255726" y="710349"/>
                  </a:moveTo>
                  <a:cubicBezTo>
                    <a:pt x="128630" y="710349"/>
                    <a:pt x="34878" y="681680"/>
                    <a:pt x="28414" y="667728"/>
                  </a:cubicBezTo>
                  <a:lnTo>
                    <a:pt x="28414" y="630520"/>
                  </a:lnTo>
                  <a:cubicBezTo>
                    <a:pt x="80866" y="657982"/>
                    <a:pt x="193215" y="667728"/>
                    <a:pt x="255726" y="667728"/>
                  </a:cubicBezTo>
                  <a:cubicBezTo>
                    <a:pt x="318236" y="667728"/>
                    <a:pt x="430585" y="657982"/>
                    <a:pt x="483037" y="630520"/>
                  </a:cubicBezTo>
                  <a:lnTo>
                    <a:pt x="483037" y="666919"/>
                  </a:lnTo>
                  <a:cubicBezTo>
                    <a:pt x="475636" y="681964"/>
                    <a:pt x="382239" y="710349"/>
                    <a:pt x="255726" y="710349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 178">
              <a:extLst>
                <a:ext uri="{FF2B5EF4-FFF2-40B4-BE49-F238E27FC236}">
                  <a16:creationId xmlns:a16="http://schemas.microsoft.com/office/drawing/2014/main" id="{F59B5CEE-7F80-B94D-9E4C-47592A482778}"/>
                </a:ext>
              </a:extLst>
            </p:cNvPr>
            <p:cNvSpPr/>
            <p:nvPr/>
          </p:nvSpPr>
          <p:spPr>
            <a:xfrm>
              <a:off x="6912462" y="5380805"/>
              <a:ext cx="184690" cy="184690"/>
            </a:xfrm>
            <a:custGeom>
              <a:avLst/>
              <a:gdLst>
                <a:gd name="connsiteX0" fmla="*/ 156277 w 184690"/>
                <a:gd name="connsiteY0" fmla="*/ 184691 h 184690"/>
                <a:gd name="connsiteX1" fmla="*/ 184691 w 184690"/>
                <a:gd name="connsiteY1" fmla="*/ 184691 h 184690"/>
                <a:gd name="connsiteX2" fmla="*/ 0 w 184690"/>
                <a:gd name="connsiteY2" fmla="*/ 0 h 184690"/>
                <a:gd name="connsiteX3" fmla="*/ 0 w 184690"/>
                <a:gd name="connsiteY3" fmla="*/ 28414 h 184690"/>
                <a:gd name="connsiteX4" fmla="*/ 156277 w 184690"/>
                <a:gd name="connsiteY4" fmla="*/ 184691 h 18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690" h="184690">
                  <a:moveTo>
                    <a:pt x="156277" y="184691"/>
                  </a:moveTo>
                  <a:lnTo>
                    <a:pt x="184691" y="184691"/>
                  </a:lnTo>
                  <a:cubicBezTo>
                    <a:pt x="184691" y="82855"/>
                    <a:pt x="101836" y="0"/>
                    <a:pt x="0" y="0"/>
                  </a:cubicBezTo>
                  <a:lnTo>
                    <a:pt x="0" y="28414"/>
                  </a:lnTo>
                  <a:cubicBezTo>
                    <a:pt x="86165" y="28414"/>
                    <a:pt x="156277" y="98525"/>
                    <a:pt x="156277" y="184691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 179">
              <a:extLst>
                <a:ext uri="{FF2B5EF4-FFF2-40B4-BE49-F238E27FC236}">
                  <a16:creationId xmlns:a16="http://schemas.microsoft.com/office/drawing/2014/main" id="{A2DF715A-C3AA-AC4A-8145-0D5A916B72B2}"/>
                </a:ext>
              </a:extLst>
            </p:cNvPr>
            <p:cNvSpPr/>
            <p:nvPr/>
          </p:nvSpPr>
          <p:spPr>
            <a:xfrm>
              <a:off x="6869841" y="5522875"/>
              <a:ext cx="85241" cy="85241"/>
            </a:xfrm>
            <a:custGeom>
              <a:avLst/>
              <a:gdLst>
                <a:gd name="connsiteX0" fmla="*/ 42621 w 85241"/>
                <a:gd name="connsiteY0" fmla="*/ 0 h 85241"/>
                <a:gd name="connsiteX1" fmla="*/ 0 w 85241"/>
                <a:gd name="connsiteY1" fmla="*/ 42621 h 85241"/>
                <a:gd name="connsiteX2" fmla="*/ 42621 w 85241"/>
                <a:gd name="connsiteY2" fmla="*/ 85242 h 85241"/>
                <a:gd name="connsiteX3" fmla="*/ 85242 w 85241"/>
                <a:gd name="connsiteY3" fmla="*/ 42621 h 85241"/>
                <a:gd name="connsiteX4" fmla="*/ 42621 w 85241"/>
                <a:gd name="connsiteY4" fmla="*/ 0 h 85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41" h="85241">
                  <a:moveTo>
                    <a:pt x="42621" y="0"/>
                  </a:moveTo>
                  <a:cubicBezTo>
                    <a:pt x="19081" y="0"/>
                    <a:pt x="0" y="19081"/>
                    <a:pt x="0" y="42621"/>
                  </a:cubicBezTo>
                  <a:cubicBezTo>
                    <a:pt x="0" y="66161"/>
                    <a:pt x="19081" y="85242"/>
                    <a:pt x="42621" y="85242"/>
                  </a:cubicBezTo>
                  <a:cubicBezTo>
                    <a:pt x="66160" y="85242"/>
                    <a:pt x="85242" y="66161"/>
                    <a:pt x="85242" y="42621"/>
                  </a:cubicBezTo>
                  <a:cubicBezTo>
                    <a:pt x="85242" y="19081"/>
                    <a:pt x="66160" y="0"/>
                    <a:pt x="42621" y="0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3" name="Graphic 181">
            <a:extLst>
              <a:ext uri="{FF2B5EF4-FFF2-40B4-BE49-F238E27FC236}">
                <a16:creationId xmlns:a16="http://schemas.microsoft.com/office/drawing/2014/main" id="{A5332E3B-47C9-D045-8516-7BA487AE494E}"/>
              </a:ext>
            </a:extLst>
          </p:cNvPr>
          <p:cNvGrpSpPr/>
          <p:nvPr/>
        </p:nvGrpSpPr>
        <p:grpSpPr>
          <a:xfrm>
            <a:off x="8608643" y="5357272"/>
            <a:ext cx="791971" cy="791971"/>
            <a:chOff x="8540907" y="5238734"/>
            <a:chExt cx="909248" cy="909248"/>
          </a:xfrm>
        </p:grpSpPr>
        <p:sp>
          <p:nvSpPr>
            <p:cNvPr id="184" name="Freeform 183">
              <a:extLst>
                <a:ext uri="{FF2B5EF4-FFF2-40B4-BE49-F238E27FC236}">
                  <a16:creationId xmlns:a16="http://schemas.microsoft.com/office/drawing/2014/main" id="{90A94D00-63D9-FA4E-85DB-1F4BAB21C4EC}"/>
                </a:ext>
              </a:extLst>
            </p:cNvPr>
            <p:cNvSpPr/>
            <p:nvPr/>
          </p:nvSpPr>
          <p:spPr>
            <a:xfrm>
              <a:off x="9023945" y="5522874"/>
              <a:ext cx="170484" cy="227312"/>
            </a:xfrm>
            <a:custGeom>
              <a:avLst/>
              <a:gdLst>
                <a:gd name="connsiteX0" fmla="*/ 56828 w 170484"/>
                <a:gd name="connsiteY0" fmla="*/ 113656 h 227312"/>
                <a:gd name="connsiteX1" fmla="*/ 56828 w 170484"/>
                <a:gd name="connsiteY1" fmla="*/ 0 h 227312"/>
                <a:gd name="connsiteX2" fmla="*/ 0 w 170484"/>
                <a:gd name="connsiteY2" fmla="*/ 15329 h 227312"/>
                <a:gd name="connsiteX3" fmla="*/ 0 w 170484"/>
                <a:gd name="connsiteY3" fmla="*/ 211983 h 227312"/>
                <a:gd name="connsiteX4" fmla="*/ 56828 w 170484"/>
                <a:gd name="connsiteY4" fmla="*/ 227312 h 227312"/>
                <a:gd name="connsiteX5" fmla="*/ 170484 w 170484"/>
                <a:gd name="connsiteY5" fmla="*/ 113656 h 227312"/>
                <a:gd name="connsiteX6" fmla="*/ 56828 w 170484"/>
                <a:gd name="connsiteY6" fmla="*/ 113656 h 22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484" h="227312">
                  <a:moveTo>
                    <a:pt x="56828" y="113656"/>
                  </a:moveTo>
                  <a:lnTo>
                    <a:pt x="56828" y="0"/>
                  </a:lnTo>
                  <a:cubicBezTo>
                    <a:pt x="36100" y="0"/>
                    <a:pt x="16736" y="5640"/>
                    <a:pt x="0" y="15329"/>
                  </a:cubicBezTo>
                  <a:lnTo>
                    <a:pt x="0" y="211983"/>
                  </a:lnTo>
                  <a:cubicBezTo>
                    <a:pt x="16736" y="221672"/>
                    <a:pt x="36100" y="227312"/>
                    <a:pt x="56828" y="227312"/>
                  </a:cubicBezTo>
                  <a:cubicBezTo>
                    <a:pt x="119595" y="227312"/>
                    <a:pt x="170484" y="176423"/>
                    <a:pt x="170484" y="113656"/>
                  </a:cubicBezTo>
                  <a:lnTo>
                    <a:pt x="56828" y="113656"/>
                  </a:ln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 184">
              <a:extLst>
                <a:ext uri="{FF2B5EF4-FFF2-40B4-BE49-F238E27FC236}">
                  <a16:creationId xmlns:a16="http://schemas.microsoft.com/office/drawing/2014/main" id="{2C9AD785-A7AD-964B-9923-9CA2D57EF677}"/>
                </a:ext>
              </a:extLst>
            </p:cNvPr>
            <p:cNvSpPr/>
            <p:nvPr/>
          </p:nvSpPr>
          <p:spPr>
            <a:xfrm>
              <a:off x="8668770" y="5323961"/>
              <a:ext cx="653522" cy="738792"/>
            </a:xfrm>
            <a:custGeom>
              <a:avLst/>
              <a:gdLst>
                <a:gd name="connsiteX0" fmla="*/ 582487 w 653522"/>
                <a:gd name="connsiteY0" fmla="*/ 71050 h 738792"/>
                <a:gd name="connsiteX1" fmla="*/ 369382 w 653522"/>
                <a:gd name="connsiteY1" fmla="*/ 71050 h 738792"/>
                <a:gd name="connsiteX2" fmla="*/ 369382 w 653522"/>
                <a:gd name="connsiteY2" fmla="*/ 42281 h 738792"/>
                <a:gd name="connsiteX3" fmla="*/ 352547 w 653522"/>
                <a:gd name="connsiteY3" fmla="*/ 8653 h 738792"/>
                <a:gd name="connsiteX4" fmla="*/ 314884 w 653522"/>
                <a:gd name="connsiteY4" fmla="*/ 1720 h 738792"/>
                <a:gd name="connsiteX5" fmla="*/ 51188 w 653522"/>
                <a:gd name="connsiteY5" fmla="*/ 77613 h 738792"/>
                <a:gd name="connsiteX6" fmla="*/ 0 w 653522"/>
                <a:gd name="connsiteY6" fmla="*/ 145082 h 738792"/>
                <a:gd name="connsiteX7" fmla="*/ 0 w 653522"/>
                <a:gd name="connsiteY7" fmla="*/ 593711 h 738792"/>
                <a:gd name="connsiteX8" fmla="*/ 51188 w 653522"/>
                <a:gd name="connsiteY8" fmla="*/ 661194 h 738792"/>
                <a:gd name="connsiteX9" fmla="*/ 314884 w 653522"/>
                <a:gd name="connsiteY9" fmla="*/ 737088 h 738792"/>
                <a:gd name="connsiteX10" fmla="*/ 326889 w 653522"/>
                <a:gd name="connsiteY10" fmla="*/ 738793 h 738792"/>
                <a:gd name="connsiteX11" fmla="*/ 352547 w 653522"/>
                <a:gd name="connsiteY11" fmla="*/ 730155 h 738792"/>
                <a:gd name="connsiteX12" fmla="*/ 369382 w 653522"/>
                <a:gd name="connsiteY12" fmla="*/ 696527 h 738792"/>
                <a:gd name="connsiteX13" fmla="*/ 369382 w 653522"/>
                <a:gd name="connsiteY13" fmla="*/ 667744 h 738792"/>
                <a:gd name="connsiteX14" fmla="*/ 582487 w 653522"/>
                <a:gd name="connsiteY14" fmla="*/ 667744 h 738792"/>
                <a:gd name="connsiteX15" fmla="*/ 653522 w 653522"/>
                <a:gd name="connsiteY15" fmla="*/ 596709 h 738792"/>
                <a:gd name="connsiteX16" fmla="*/ 653522 w 653522"/>
                <a:gd name="connsiteY16" fmla="*/ 142085 h 738792"/>
                <a:gd name="connsiteX17" fmla="*/ 582487 w 653522"/>
                <a:gd name="connsiteY17" fmla="*/ 71050 h 738792"/>
                <a:gd name="connsiteX18" fmla="*/ 340968 w 653522"/>
                <a:gd name="connsiteY18" fmla="*/ 71050 h 738792"/>
                <a:gd name="connsiteX19" fmla="*/ 340968 w 653522"/>
                <a:gd name="connsiteY19" fmla="*/ 667744 h 738792"/>
                <a:gd name="connsiteX20" fmla="*/ 340968 w 653522"/>
                <a:gd name="connsiteY20" fmla="*/ 696527 h 738792"/>
                <a:gd name="connsiteX21" fmla="*/ 335456 w 653522"/>
                <a:gd name="connsiteY21" fmla="*/ 707467 h 738792"/>
                <a:gd name="connsiteX22" fmla="*/ 322726 w 653522"/>
                <a:gd name="connsiteY22" fmla="*/ 709796 h 738792"/>
                <a:gd name="connsiteX23" fmla="*/ 59044 w 653522"/>
                <a:gd name="connsiteY23" fmla="*/ 633903 h 738792"/>
                <a:gd name="connsiteX24" fmla="*/ 28414 w 653522"/>
                <a:gd name="connsiteY24" fmla="*/ 593711 h 738792"/>
                <a:gd name="connsiteX25" fmla="*/ 28414 w 653522"/>
                <a:gd name="connsiteY25" fmla="*/ 145082 h 738792"/>
                <a:gd name="connsiteX26" fmla="*/ 59044 w 653522"/>
                <a:gd name="connsiteY26" fmla="*/ 104905 h 738792"/>
                <a:gd name="connsiteX27" fmla="*/ 322726 w 653522"/>
                <a:gd name="connsiteY27" fmla="*/ 29011 h 738792"/>
                <a:gd name="connsiteX28" fmla="*/ 335456 w 653522"/>
                <a:gd name="connsiteY28" fmla="*/ 31341 h 738792"/>
                <a:gd name="connsiteX29" fmla="*/ 340968 w 653522"/>
                <a:gd name="connsiteY29" fmla="*/ 42281 h 738792"/>
                <a:gd name="connsiteX30" fmla="*/ 340968 w 653522"/>
                <a:gd name="connsiteY30" fmla="*/ 71050 h 738792"/>
                <a:gd name="connsiteX31" fmla="*/ 625108 w 653522"/>
                <a:gd name="connsiteY31" fmla="*/ 596709 h 738792"/>
                <a:gd name="connsiteX32" fmla="*/ 582487 w 653522"/>
                <a:gd name="connsiteY32" fmla="*/ 639330 h 738792"/>
                <a:gd name="connsiteX33" fmla="*/ 369382 w 653522"/>
                <a:gd name="connsiteY33" fmla="*/ 639330 h 738792"/>
                <a:gd name="connsiteX34" fmla="*/ 369382 w 653522"/>
                <a:gd name="connsiteY34" fmla="*/ 568295 h 738792"/>
                <a:gd name="connsiteX35" fmla="*/ 554073 w 653522"/>
                <a:gd name="connsiteY35" fmla="*/ 568295 h 738792"/>
                <a:gd name="connsiteX36" fmla="*/ 554073 w 653522"/>
                <a:gd name="connsiteY36" fmla="*/ 539881 h 738792"/>
                <a:gd name="connsiteX37" fmla="*/ 369382 w 653522"/>
                <a:gd name="connsiteY37" fmla="*/ 539881 h 738792"/>
                <a:gd name="connsiteX38" fmla="*/ 369382 w 653522"/>
                <a:gd name="connsiteY38" fmla="*/ 511467 h 738792"/>
                <a:gd name="connsiteX39" fmla="*/ 554073 w 653522"/>
                <a:gd name="connsiteY39" fmla="*/ 511467 h 738792"/>
                <a:gd name="connsiteX40" fmla="*/ 554073 w 653522"/>
                <a:gd name="connsiteY40" fmla="*/ 483053 h 738792"/>
                <a:gd name="connsiteX41" fmla="*/ 369382 w 653522"/>
                <a:gd name="connsiteY41" fmla="*/ 483053 h 738792"/>
                <a:gd name="connsiteX42" fmla="*/ 369382 w 653522"/>
                <a:gd name="connsiteY42" fmla="*/ 99464 h 738792"/>
                <a:gd name="connsiteX43" fmla="*/ 582487 w 653522"/>
                <a:gd name="connsiteY43" fmla="*/ 99464 h 738792"/>
                <a:gd name="connsiteX44" fmla="*/ 625108 w 653522"/>
                <a:gd name="connsiteY44" fmla="*/ 142085 h 738792"/>
                <a:gd name="connsiteX45" fmla="*/ 625108 w 653522"/>
                <a:gd name="connsiteY45" fmla="*/ 596709 h 738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53522" h="738792">
                  <a:moveTo>
                    <a:pt x="582487" y="71050"/>
                  </a:moveTo>
                  <a:lnTo>
                    <a:pt x="369382" y="71050"/>
                  </a:lnTo>
                  <a:lnTo>
                    <a:pt x="369382" y="42281"/>
                  </a:lnTo>
                  <a:cubicBezTo>
                    <a:pt x="369382" y="28954"/>
                    <a:pt x="363245" y="16694"/>
                    <a:pt x="352547" y="8653"/>
                  </a:cubicBezTo>
                  <a:cubicBezTo>
                    <a:pt x="341707" y="484"/>
                    <a:pt x="327969" y="-2074"/>
                    <a:pt x="314884" y="1720"/>
                  </a:cubicBezTo>
                  <a:lnTo>
                    <a:pt x="51188" y="77613"/>
                  </a:lnTo>
                  <a:cubicBezTo>
                    <a:pt x="21055" y="86280"/>
                    <a:pt x="0" y="114026"/>
                    <a:pt x="0" y="145082"/>
                  </a:cubicBezTo>
                  <a:lnTo>
                    <a:pt x="0" y="593711"/>
                  </a:lnTo>
                  <a:cubicBezTo>
                    <a:pt x="0" y="624782"/>
                    <a:pt x="21055" y="652528"/>
                    <a:pt x="51188" y="661194"/>
                  </a:cubicBezTo>
                  <a:lnTo>
                    <a:pt x="314884" y="737088"/>
                  </a:lnTo>
                  <a:cubicBezTo>
                    <a:pt x="318862" y="738239"/>
                    <a:pt x="322897" y="738793"/>
                    <a:pt x="326889" y="738793"/>
                  </a:cubicBezTo>
                  <a:cubicBezTo>
                    <a:pt x="336052" y="738793"/>
                    <a:pt x="344989" y="735838"/>
                    <a:pt x="352547" y="730155"/>
                  </a:cubicBezTo>
                  <a:cubicBezTo>
                    <a:pt x="363245" y="722114"/>
                    <a:pt x="369382" y="709839"/>
                    <a:pt x="369382" y="696527"/>
                  </a:cubicBezTo>
                  <a:lnTo>
                    <a:pt x="369382" y="667744"/>
                  </a:lnTo>
                  <a:lnTo>
                    <a:pt x="582487" y="667744"/>
                  </a:lnTo>
                  <a:cubicBezTo>
                    <a:pt x="621656" y="667744"/>
                    <a:pt x="653522" y="635877"/>
                    <a:pt x="653522" y="596709"/>
                  </a:cubicBezTo>
                  <a:lnTo>
                    <a:pt x="653522" y="142085"/>
                  </a:lnTo>
                  <a:cubicBezTo>
                    <a:pt x="653522" y="102930"/>
                    <a:pt x="621656" y="71050"/>
                    <a:pt x="582487" y="71050"/>
                  </a:cubicBezTo>
                  <a:close/>
                  <a:moveTo>
                    <a:pt x="340968" y="71050"/>
                  </a:moveTo>
                  <a:lnTo>
                    <a:pt x="340968" y="667744"/>
                  </a:lnTo>
                  <a:lnTo>
                    <a:pt x="340968" y="696527"/>
                  </a:lnTo>
                  <a:cubicBezTo>
                    <a:pt x="340968" y="700846"/>
                    <a:pt x="338951" y="704824"/>
                    <a:pt x="335456" y="707467"/>
                  </a:cubicBezTo>
                  <a:cubicBezTo>
                    <a:pt x="331804" y="710208"/>
                    <a:pt x="327173" y="711061"/>
                    <a:pt x="322726" y="709796"/>
                  </a:cubicBezTo>
                  <a:lnTo>
                    <a:pt x="59044" y="633903"/>
                  </a:lnTo>
                  <a:cubicBezTo>
                    <a:pt x="41016" y="628703"/>
                    <a:pt x="28414" y="612180"/>
                    <a:pt x="28414" y="593711"/>
                  </a:cubicBezTo>
                  <a:lnTo>
                    <a:pt x="28414" y="145082"/>
                  </a:lnTo>
                  <a:cubicBezTo>
                    <a:pt x="28414" y="126613"/>
                    <a:pt x="41016" y="110091"/>
                    <a:pt x="59044" y="104905"/>
                  </a:cubicBezTo>
                  <a:lnTo>
                    <a:pt x="322726" y="29011"/>
                  </a:lnTo>
                  <a:cubicBezTo>
                    <a:pt x="327159" y="27733"/>
                    <a:pt x="331790" y="28585"/>
                    <a:pt x="335456" y="31341"/>
                  </a:cubicBezTo>
                  <a:cubicBezTo>
                    <a:pt x="338951" y="33984"/>
                    <a:pt x="340968" y="37962"/>
                    <a:pt x="340968" y="42281"/>
                  </a:cubicBezTo>
                  <a:lnTo>
                    <a:pt x="340968" y="71050"/>
                  </a:lnTo>
                  <a:close/>
                  <a:moveTo>
                    <a:pt x="625108" y="596709"/>
                  </a:moveTo>
                  <a:cubicBezTo>
                    <a:pt x="625108" y="620207"/>
                    <a:pt x="605985" y="639330"/>
                    <a:pt x="582487" y="639330"/>
                  </a:cubicBezTo>
                  <a:lnTo>
                    <a:pt x="369382" y="639330"/>
                  </a:lnTo>
                  <a:lnTo>
                    <a:pt x="369382" y="568295"/>
                  </a:lnTo>
                  <a:lnTo>
                    <a:pt x="554073" y="568295"/>
                  </a:lnTo>
                  <a:lnTo>
                    <a:pt x="554073" y="539881"/>
                  </a:lnTo>
                  <a:lnTo>
                    <a:pt x="369382" y="539881"/>
                  </a:lnTo>
                  <a:lnTo>
                    <a:pt x="369382" y="511467"/>
                  </a:lnTo>
                  <a:lnTo>
                    <a:pt x="554073" y="511467"/>
                  </a:lnTo>
                  <a:lnTo>
                    <a:pt x="554073" y="483053"/>
                  </a:lnTo>
                  <a:lnTo>
                    <a:pt x="369382" y="483053"/>
                  </a:lnTo>
                  <a:lnTo>
                    <a:pt x="369382" y="99464"/>
                  </a:lnTo>
                  <a:lnTo>
                    <a:pt x="582487" y="99464"/>
                  </a:lnTo>
                  <a:cubicBezTo>
                    <a:pt x="605985" y="99464"/>
                    <a:pt x="625108" y="118586"/>
                    <a:pt x="625108" y="142085"/>
                  </a:cubicBezTo>
                  <a:lnTo>
                    <a:pt x="625108" y="596709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 185">
              <a:extLst>
                <a:ext uri="{FF2B5EF4-FFF2-40B4-BE49-F238E27FC236}">
                  <a16:creationId xmlns:a16="http://schemas.microsoft.com/office/drawing/2014/main" id="{32F94B98-A4FA-9647-BF6C-A6349C3FE32A}"/>
                </a:ext>
              </a:extLst>
            </p:cNvPr>
            <p:cNvSpPr/>
            <p:nvPr/>
          </p:nvSpPr>
          <p:spPr>
            <a:xfrm>
              <a:off x="8782426" y="5579702"/>
              <a:ext cx="156277" cy="227312"/>
            </a:xfrm>
            <a:custGeom>
              <a:avLst/>
              <a:gdLst>
                <a:gd name="connsiteX0" fmla="*/ 92346 w 156277"/>
                <a:gd name="connsiteY0" fmla="*/ 28414 h 227312"/>
                <a:gd name="connsiteX1" fmla="*/ 127863 w 156277"/>
                <a:gd name="connsiteY1" fmla="*/ 63932 h 227312"/>
                <a:gd name="connsiteX2" fmla="*/ 92346 w 156277"/>
                <a:gd name="connsiteY2" fmla="*/ 99449 h 227312"/>
                <a:gd name="connsiteX3" fmla="*/ 28414 w 156277"/>
                <a:gd name="connsiteY3" fmla="*/ 99449 h 227312"/>
                <a:gd name="connsiteX4" fmla="*/ 28414 w 156277"/>
                <a:gd name="connsiteY4" fmla="*/ 28414 h 227312"/>
                <a:gd name="connsiteX5" fmla="*/ 92346 w 156277"/>
                <a:gd name="connsiteY5" fmla="*/ 28414 h 227312"/>
                <a:gd name="connsiteX6" fmla="*/ 92346 w 156277"/>
                <a:gd name="connsiteY6" fmla="*/ 0 h 227312"/>
                <a:gd name="connsiteX7" fmla="*/ 0 w 156277"/>
                <a:gd name="connsiteY7" fmla="*/ 0 h 227312"/>
                <a:gd name="connsiteX8" fmla="*/ 0 w 156277"/>
                <a:gd name="connsiteY8" fmla="*/ 227312 h 227312"/>
                <a:gd name="connsiteX9" fmla="*/ 28414 w 156277"/>
                <a:gd name="connsiteY9" fmla="*/ 227312 h 227312"/>
                <a:gd name="connsiteX10" fmla="*/ 28414 w 156277"/>
                <a:gd name="connsiteY10" fmla="*/ 127863 h 227312"/>
                <a:gd name="connsiteX11" fmla="*/ 92346 w 156277"/>
                <a:gd name="connsiteY11" fmla="*/ 127863 h 227312"/>
                <a:gd name="connsiteX12" fmla="*/ 156277 w 156277"/>
                <a:gd name="connsiteY12" fmla="*/ 63932 h 227312"/>
                <a:gd name="connsiteX13" fmla="*/ 92346 w 156277"/>
                <a:gd name="connsiteY13" fmla="*/ 0 h 227312"/>
                <a:gd name="connsiteX14" fmla="*/ 92346 w 156277"/>
                <a:gd name="connsiteY14" fmla="*/ 0 h 22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6277" h="227312">
                  <a:moveTo>
                    <a:pt x="92346" y="28414"/>
                  </a:moveTo>
                  <a:cubicBezTo>
                    <a:pt x="111937" y="28414"/>
                    <a:pt x="127863" y="44354"/>
                    <a:pt x="127863" y="63932"/>
                  </a:cubicBezTo>
                  <a:cubicBezTo>
                    <a:pt x="127863" y="83509"/>
                    <a:pt x="111937" y="99449"/>
                    <a:pt x="92346" y="99449"/>
                  </a:cubicBezTo>
                  <a:lnTo>
                    <a:pt x="28414" y="99449"/>
                  </a:lnTo>
                  <a:lnTo>
                    <a:pt x="28414" y="28414"/>
                  </a:lnTo>
                  <a:lnTo>
                    <a:pt x="92346" y="28414"/>
                  </a:lnTo>
                  <a:moveTo>
                    <a:pt x="92346" y="0"/>
                  </a:moveTo>
                  <a:lnTo>
                    <a:pt x="0" y="0"/>
                  </a:lnTo>
                  <a:lnTo>
                    <a:pt x="0" y="227312"/>
                  </a:lnTo>
                  <a:lnTo>
                    <a:pt x="28414" y="227312"/>
                  </a:lnTo>
                  <a:lnTo>
                    <a:pt x="28414" y="127863"/>
                  </a:lnTo>
                  <a:lnTo>
                    <a:pt x="92346" y="127863"/>
                  </a:lnTo>
                  <a:cubicBezTo>
                    <a:pt x="127650" y="127863"/>
                    <a:pt x="156277" y="99236"/>
                    <a:pt x="156277" y="63932"/>
                  </a:cubicBezTo>
                  <a:cubicBezTo>
                    <a:pt x="156277" y="28627"/>
                    <a:pt x="127650" y="0"/>
                    <a:pt x="92346" y="0"/>
                  </a:cubicBezTo>
                  <a:lnTo>
                    <a:pt x="92346" y="0"/>
                  </a:ln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 186">
              <a:extLst>
                <a:ext uri="{FF2B5EF4-FFF2-40B4-BE49-F238E27FC236}">
                  <a16:creationId xmlns:a16="http://schemas.microsoft.com/office/drawing/2014/main" id="{2D4F9180-4178-BD4C-8174-E888ED368B95}"/>
                </a:ext>
              </a:extLst>
            </p:cNvPr>
            <p:cNvSpPr/>
            <p:nvPr/>
          </p:nvSpPr>
          <p:spPr>
            <a:xfrm>
              <a:off x="9109187" y="5494460"/>
              <a:ext cx="113656" cy="113656"/>
            </a:xfrm>
            <a:custGeom>
              <a:avLst/>
              <a:gdLst>
                <a:gd name="connsiteX0" fmla="*/ 0 w 113656"/>
                <a:gd name="connsiteY0" fmla="*/ 0 h 113656"/>
                <a:gd name="connsiteX1" fmla="*/ 0 w 113656"/>
                <a:gd name="connsiteY1" fmla="*/ 113656 h 113656"/>
                <a:gd name="connsiteX2" fmla="*/ 113656 w 113656"/>
                <a:gd name="connsiteY2" fmla="*/ 113656 h 113656"/>
                <a:gd name="connsiteX3" fmla="*/ 0 w 113656"/>
                <a:gd name="connsiteY3" fmla="*/ 0 h 113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656" h="113656">
                  <a:moveTo>
                    <a:pt x="0" y="0"/>
                  </a:moveTo>
                  <a:lnTo>
                    <a:pt x="0" y="113656"/>
                  </a:lnTo>
                  <a:lnTo>
                    <a:pt x="113656" y="113656"/>
                  </a:lnTo>
                  <a:cubicBezTo>
                    <a:pt x="113656" y="50889"/>
                    <a:pt x="62767" y="0"/>
                    <a:pt x="0" y="0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0" name="Graphic 188">
            <a:extLst>
              <a:ext uri="{FF2B5EF4-FFF2-40B4-BE49-F238E27FC236}">
                <a16:creationId xmlns:a16="http://schemas.microsoft.com/office/drawing/2014/main" id="{FBA73A6E-A3D9-484B-8AFB-9F9A9640EADC}"/>
              </a:ext>
            </a:extLst>
          </p:cNvPr>
          <p:cNvGrpSpPr/>
          <p:nvPr/>
        </p:nvGrpSpPr>
        <p:grpSpPr>
          <a:xfrm>
            <a:off x="10815899" y="5414100"/>
            <a:ext cx="791971" cy="791971"/>
            <a:chOff x="10748163" y="5295562"/>
            <a:chExt cx="909248" cy="909248"/>
          </a:xfrm>
        </p:grpSpPr>
        <p:sp>
          <p:nvSpPr>
            <p:cNvPr id="191" name="Freeform 190">
              <a:extLst>
                <a:ext uri="{FF2B5EF4-FFF2-40B4-BE49-F238E27FC236}">
                  <a16:creationId xmlns:a16="http://schemas.microsoft.com/office/drawing/2014/main" id="{E41E0566-75F6-D44C-A96D-B035F8E662A6}"/>
                </a:ext>
              </a:extLst>
            </p:cNvPr>
            <p:cNvSpPr/>
            <p:nvPr/>
          </p:nvSpPr>
          <p:spPr>
            <a:xfrm>
              <a:off x="11316443" y="6034326"/>
              <a:ext cx="312554" cy="28414"/>
            </a:xfrm>
            <a:custGeom>
              <a:avLst/>
              <a:gdLst>
                <a:gd name="connsiteX0" fmla="*/ 0 w 312554"/>
                <a:gd name="connsiteY0" fmla="*/ 0 h 28414"/>
                <a:gd name="connsiteX1" fmla="*/ 312554 w 312554"/>
                <a:gd name="connsiteY1" fmla="*/ 0 h 28414"/>
                <a:gd name="connsiteX2" fmla="*/ 312554 w 312554"/>
                <a:gd name="connsiteY2" fmla="*/ 28414 h 28414"/>
                <a:gd name="connsiteX3" fmla="*/ 0 w 312554"/>
                <a:gd name="connsiteY3" fmla="*/ 28414 h 2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2554" h="28414">
                  <a:moveTo>
                    <a:pt x="0" y="0"/>
                  </a:moveTo>
                  <a:lnTo>
                    <a:pt x="312554" y="0"/>
                  </a:lnTo>
                  <a:lnTo>
                    <a:pt x="312554" y="28414"/>
                  </a:lnTo>
                  <a:lnTo>
                    <a:pt x="0" y="28414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 191">
              <a:extLst>
                <a:ext uri="{FF2B5EF4-FFF2-40B4-BE49-F238E27FC236}">
                  <a16:creationId xmlns:a16="http://schemas.microsoft.com/office/drawing/2014/main" id="{4700B25F-9C44-B046-A52E-F375BE0DD176}"/>
                </a:ext>
              </a:extLst>
            </p:cNvPr>
            <p:cNvSpPr/>
            <p:nvPr/>
          </p:nvSpPr>
          <p:spPr>
            <a:xfrm>
              <a:off x="11316443" y="5920670"/>
              <a:ext cx="312554" cy="28414"/>
            </a:xfrm>
            <a:custGeom>
              <a:avLst/>
              <a:gdLst>
                <a:gd name="connsiteX0" fmla="*/ 0 w 312554"/>
                <a:gd name="connsiteY0" fmla="*/ 0 h 28414"/>
                <a:gd name="connsiteX1" fmla="*/ 312554 w 312554"/>
                <a:gd name="connsiteY1" fmla="*/ 0 h 28414"/>
                <a:gd name="connsiteX2" fmla="*/ 312554 w 312554"/>
                <a:gd name="connsiteY2" fmla="*/ 28414 h 28414"/>
                <a:gd name="connsiteX3" fmla="*/ 0 w 312554"/>
                <a:gd name="connsiteY3" fmla="*/ 28414 h 2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2554" h="28414">
                  <a:moveTo>
                    <a:pt x="0" y="0"/>
                  </a:moveTo>
                  <a:lnTo>
                    <a:pt x="312554" y="0"/>
                  </a:lnTo>
                  <a:lnTo>
                    <a:pt x="312554" y="28414"/>
                  </a:lnTo>
                  <a:lnTo>
                    <a:pt x="0" y="28414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 192">
              <a:extLst>
                <a:ext uri="{FF2B5EF4-FFF2-40B4-BE49-F238E27FC236}">
                  <a16:creationId xmlns:a16="http://schemas.microsoft.com/office/drawing/2014/main" id="{E421B304-8633-F241-B19D-86BE0A9A827A}"/>
                </a:ext>
              </a:extLst>
            </p:cNvPr>
            <p:cNvSpPr/>
            <p:nvPr/>
          </p:nvSpPr>
          <p:spPr>
            <a:xfrm>
              <a:off x="11316443" y="6147982"/>
              <a:ext cx="312554" cy="28414"/>
            </a:xfrm>
            <a:custGeom>
              <a:avLst/>
              <a:gdLst>
                <a:gd name="connsiteX0" fmla="*/ 0 w 312554"/>
                <a:gd name="connsiteY0" fmla="*/ 0 h 28414"/>
                <a:gd name="connsiteX1" fmla="*/ 312554 w 312554"/>
                <a:gd name="connsiteY1" fmla="*/ 0 h 28414"/>
                <a:gd name="connsiteX2" fmla="*/ 312554 w 312554"/>
                <a:gd name="connsiteY2" fmla="*/ 28414 h 28414"/>
                <a:gd name="connsiteX3" fmla="*/ 0 w 312554"/>
                <a:gd name="connsiteY3" fmla="*/ 28414 h 2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2554" h="28414">
                  <a:moveTo>
                    <a:pt x="0" y="0"/>
                  </a:moveTo>
                  <a:lnTo>
                    <a:pt x="312554" y="0"/>
                  </a:lnTo>
                  <a:lnTo>
                    <a:pt x="312554" y="28414"/>
                  </a:lnTo>
                  <a:lnTo>
                    <a:pt x="0" y="28414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 193">
              <a:extLst>
                <a:ext uri="{FF2B5EF4-FFF2-40B4-BE49-F238E27FC236}">
                  <a16:creationId xmlns:a16="http://schemas.microsoft.com/office/drawing/2014/main" id="{DAACC9D5-54CA-0545-9D60-F68D4822E0E5}"/>
                </a:ext>
              </a:extLst>
            </p:cNvPr>
            <p:cNvSpPr/>
            <p:nvPr/>
          </p:nvSpPr>
          <p:spPr>
            <a:xfrm>
              <a:off x="11316498" y="5593865"/>
              <a:ext cx="99351" cy="99451"/>
            </a:xfrm>
            <a:custGeom>
              <a:avLst/>
              <a:gdLst>
                <a:gd name="connsiteX0" fmla="*/ 49342 w 99351"/>
                <a:gd name="connsiteY0" fmla="*/ 1 h 99451"/>
                <a:gd name="connsiteX1" fmla="*/ 99351 w 99351"/>
                <a:gd name="connsiteY1" fmla="*/ 49399 h 99451"/>
                <a:gd name="connsiteX2" fmla="*/ 50010 w 99351"/>
                <a:gd name="connsiteY2" fmla="*/ 99450 h 99451"/>
                <a:gd name="connsiteX3" fmla="*/ 1 w 99351"/>
                <a:gd name="connsiteY3" fmla="*/ 50052 h 99451"/>
                <a:gd name="connsiteX4" fmla="*/ 49342 w 99351"/>
                <a:gd name="connsiteY4" fmla="*/ 1 h 9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351" h="99451">
                  <a:moveTo>
                    <a:pt x="49342" y="1"/>
                  </a:moveTo>
                  <a:cubicBezTo>
                    <a:pt x="76776" y="-184"/>
                    <a:pt x="99166" y="21937"/>
                    <a:pt x="99351" y="49399"/>
                  </a:cubicBezTo>
                  <a:cubicBezTo>
                    <a:pt x="99535" y="76861"/>
                    <a:pt x="77444" y="99265"/>
                    <a:pt x="50010" y="99450"/>
                  </a:cubicBezTo>
                  <a:cubicBezTo>
                    <a:pt x="22576" y="99635"/>
                    <a:pt x="186" y="77515"/>
                    <a:pt x="1" y="50052"/>
                  </a:cubicBezTo>
                  <a:cubicBezTo>
                    <a:pt x="-184" y="22590"/>
                    <a:pt x="21908" y="186"/>
                    <a:pt x="49342" y="1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 194">
              <a:extLst>
                <a:ext uri="{FF2B5EF4-FFF2-40B4-BE49-F238E27FC236}">
                  <a16:creationId xmlns:a16="http://schemas.microsoft.com/office/drawing/2014/main" id="{D65DF7C4-60B3-0C4C-9870-56CDA37EC006}"/>
                </a:ext>
              </a:extLst>
            </p:cNvPr>
            <p:cNvSpPr/>
            <p:nvPr/>
          </p:nvSpPr>
          <p:spPr>
            <a:xfrm>
              <a:off x="11515341" y="5906463"/>
              <a:ext cx="56828" cy="56828"/>
            </a:xfrm>
            <a:custGeom>
              <a:avLst/>
              <a:gdLst>
                <a:gd name="connsiteX0" fmla="*/ 28414 w 56828"/>
                <a:gd name="connsiteY0" fmla="*/ 0 h 56828"/>
                <a:gd name="connsiteX1" fmla="*/ 0 w 56828"/>
                <a:gd name="connsiteY1" fmla="*/ 28414 h 56828"/>
                <a:gd name="connsiteX2" fmla="*/ 28414 w 56828"/>
                <a:gd name="connsiteY2" fmla="*/ 56828 h 56828"/>
                <a:gd name="connsiteX3" fmla="*/ 56828 w 56828"/>
                <a:gd name="connsiteY3" fmla="*/ 28414 h 56828"/>
                <a:gd name="connsiteX4" fmla="*/ 28414 w 56828"/>
                <a:gd name="connsiteY4" fmla="*/ 0 h 5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8" h="56828">
                  <a:moveTo>
                    <a:pt x="28414" y="0"/>
                  </a:moveTo>
                  <a:cubicBezTo>
                    <a:pt x="12721" y="0"/>
                    <a:pt x="0" y="12721"/>
                    <a:pt x="0" y="28414"/>
                  </a:cubicBezTo>
                  <a:cubicBezTo>
                    <a:pt x="0" y="44107"/>
                    <a:pt x="12721" y="56828"/>
                    <a:pt x="28414" y="56828"/>
                  </a:cubicBezTo>
                  <a:cubicBezTo>
                    <a:pt x="44107" y="56828"/>
                    <a:pt x="56828" y="44107"/>
                    <a:pt x="56828" y="28414"/>
                  </a:cubicBezTo>
                  <a:cubicBezTo>
                    <a:pt x="56828" y="12721"/>
                    <a:pt x="44107" y="0"/>
                    <a:pt x="28414" y="0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 195">
              <a:extLst>
                <a:ext uri="{FF2B5EF4-FFF2-40B4-BE49-F238E27FC236}">
                  <a16:creationId xmlns:a16="http://schemas.microsoft.com/office/drawing/2014/main" id="{7AEAC517-55E0-5F47-BB9B-7400976BBE0E}"/>
                </a:ext>
              </a:extLst>
            </p:cNvPr>
            <p:cNvSpPr/>
            <p:nvPr/>
          </p:nvSpPr>
          <p:spPr>
            <a:xfrm>
              <a:off x="11515341" y="6133775"/>
              <a:ext cx="56828" cy="56828"/>
            </a:xfrm>
            <a:custGeom>
              <a:avLst/>
              <a:gdLst>
                <a:gd name="connsiteX0" fmla="*/ 28414 w 56828"/>
                <a:gd name="connsiteY0" fmla="*/ 0 h 56828"/>
                <a:gd name="connsiteX1" fmla="*/ 0 w 56828"/>
                <a:gd name="connsiteY1" fmla="*/ 28414 h 56828"/>
                <a:gd name="connsiteX2" fmla="*/ 28414 w 56828"/>
                <a:gd name="connsiteY2" fmla="*/ 56828 h 56828"/>
                <a:gd name="connsiteX3" fmla="*/ 56828 w 56828"/>
                <a:gd name="connsiteY3" fmla="*/ 28414 h 56828"/>
                <a:gd name="connsiteX4" fmla="*/ 28414 w 56828"/>
                <a:gd name="connsiteY4" fmla="*/ 0 h 5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8" h="56828">
                  <a:moveTo>
                    <a:pt x="28414" y="0"/>
                  </a:moveTo>
                  <a:cubicBezTo>
                    <a:pt x="12721" y="0"/>
                    <a:pt x="0" y="12721"/>
                    <a:pt x="0" y="28414"/>
                  </a:cubicBezTo>
                  <a:cubicBezTo>
                    <a:pt x="0" y="44107"/>
                    <a:pt x="12721" y="56828"/>
                    <a:pt x="28414" y="56828"/>
                  </a:cubicBezTo>
                  <a:cubicBezTo>
                    <a:pt x="44107" y="56828"/>
                    <a:pt x="56828" y="44107"/>
                    <a:pt x="56828" y="28414"/>
                  </a:cubicBezTo>
                  <a:cubicBezTo>
                    <a:pt x="56828" y="12721"/>
                    <a:pt x="44107" y="0"/>
                    <a:pt x="28414" y="0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 196">
              <a:extLst>
                <a:ext uri="{FF2B5EF4-FFF2-40B4-BE49-F238E27FC236}">
                  <a16:creationId xmlns:a16="http://schemas.microsoft.com/office/drawing/2014/main" id="{A08C5A7F-4E83-D14B-8882-273F6032275E}"/>
                </a:ext>
              </a:extLst>
            </p:cNvPr>
            <p:cNvSpPr/>
            <p:nvPr/>
          </p:nvSpPr>
          <p:spPr>
            <a:xfrm>
              <a:off x="11387478" y="6020119"/>
              <a:ext cx="56828" cy="56828"/>
            </a:xfrm>
            <a:custGeom>
              <a:avLst/>
              <a:gdLst>
                <a:gd name="connsiteX0" fmla="*/ 28414 w 56828"/>
                <a:gd name="connsiteY0" fmla="*/ 0 h 56828"/>
                <a:gd name="connsiteX1" fmla="*/ 0 w 56828"/>
                <a:gd name="connsiteY1" fmla="*/ 28414 h 56828"/>
                <a:gd name="connsiteX2" fmla="*/ 28414 w 56828"/>
                <a:gd name="connsiteY2" fmla="*/ 56828 h 56828"/>
                <a:gd name="connsiteX3" fmla="*/ 56828 w 56828"/>
                <a:gd name="connsiteY3" fmla="*/ 28414 h 56828"/>
                <a:gd name="connsiteX4" fmla="*/ 28414 w 56828"/>
                <a:gd name="connsiteY4" fmla="*/ 0 h 5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828" h="56828">
                  <a:moveTo>
                    <a:pt x="28414" y="0"/>
                  </a:moveTo>
                  <a:cubicBezTo>
                    <a:pt x="12721" y="0"/>
                    <a:pt x="0" y="12721"/>
                    <a:pt x="0" y="28414"/>
                  </a:cubicBezTo>
                  <a:cubicBezTo>
                    <a:pt x="0" y="44107"/>
                    <a:pt x="12721" y="56828"/>
                    <a:pt x="28414" y="56828"/>
                  </a:cubicBezTo>
                  <a:cubicBezTo>
                    <a:pt x="44107" y="56828"/>
                    <a:pt x="56828" y="44107"/>
                    <a:pt x="56828" y="28414"/>
                  </a:cubicBezTo>
                  <a:cubicBezTo>
                    <a:pt x="56828" y="12721"/>
                    <a:pt x="44107" y="0"/>
                    <a:pt x="28414" y="0"/>
                  </a:cubicBezTo>
                  <a:close/>
                </a:path>
              </a:pathLst>
            </a:custGeom>
            <a:solidFill>
              <a:schemeClr val="bg2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 197">
              <a:extLst>
                <a:ext uri="{FF2B5EF4-FFF2-40B4-BE49-F238E27FC236}">
                  <a16:creationId xmlns:a16="http://schemas.microsoft.com/office/drawing/2014/main" id="{7F459AAD-A169-9B42-A18E-FB92C4BECEC1}"/>
                </a:ext>
              </a:extLst>
            </p:cNvPr>
            <p:cNvSpPr/>
            <p:nvPr/>
          </p:nvSpPr>
          <p:spPr>
            <a:xfrm>
              <a:off x="10904440" y="5664944"/>
              <a:ext cx="417969" cy="227312"/>
            </a:xfrm>
            <a:custGeom>
              <a:avLst/>
              <a:gdLst>
                <a:gd name="connsiteX0" fmla="*/ 417970 w 417969"/>
                <a:gd name="connsiteY0" fmla="*/ 227312 h 227312"/>
                <a:gd name="connsiteX1" fmla="*/ 377622 w 417969"/>
                <a:gd name="connsiteY1" fmla="*/ 227312 h 227312"/>
                <a:gd name="connsiteX2" fmla="*/ 313691 w 417969"/>
                <a:gd name="connsiteY2" fmla="*/ 163381 h 227312"/>
                <a:gd name="connsiteX3" fmla="*/ 194920 w 417969"/>
                <a:gd name="connsiteY3" fmla="*/ 44610 h 227312"/>
                <a:gd name="connsiteX4" fmla="*/ 117634 w 417969"/>
                <a:gd name="connsiteY4" fmla="*/ 44610 h 227312"/>
                <a:gd name="connsiteX5" fmla="*/ 14207 w 417969"/>
                <a:gd name="connsiteY5" fmla="*/ 148037 h 227312"/>
                <a:gd name="connsiteX6" fmla="*/ 2983 w 417969"/>
                <a:gd name="connsiteY6" fmla="*/ 159260 h 227312"/>
                <a:gd name="connsiteX7" fmla="*/ 0 w 417969"/>
                <a:gd name="connsiteY7" fmla="*/ 156277 h 227312"/>
                <a:gd name="connsiteX8" fmla="*/ 0 w 417969"/>
                <a:gd name="connsiteY8" fmla="*/ 121896 h 227312"/>
                <a:gd name="connsiteX9" fmla="*/ 97460 w 417969"/>
                <a:gd name="connsiteY9" fmla="*/ 24436 h 227312"/>
                <a:gd name="connsiteX10" fmla="*/ 156277 w 417969"/>
                <a:gd name="connsiteY10" fmla="*/ 0 h 227312"/>
                <a:gd name="connsiteX11" fmla="*/ 215094 w 417969"/>
                <a:gd name="connsiteY11" fmla="*/ 24436 h 227312"/>
                <a:gd name="connsiteX12" fmla="*/ 333865 w 417969"/>
                <a:gd name="connsiteY12" fmla="*/ 143207 h 227312"/>
                <a:gd name="connsiteX13" fmla="*/ 354038 w 417969"/>
                <a:gd name="connsiteY13" fmla="*/ 163381 h 227312"/>
                <a:gd name="connsiteX14" fmla="*/ 417970 w 417969"/>
                <a:gd name="connsiteY14" fmla="*/ 227312 h 22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7969" h="227312">
                  <a:moveTo>
                    <a:pt x="417970" y="227312"/>
                  </a:moveTo>
                  <a:lnTo>
                    <a:pt x="377622" y="227312"/>
                  </a:lnTo>
                  <a:lnTo>
                    <a:pt x="313691" y="163381"/>
                  </a:lnTo>
                  <a:lnTo>
                    <a:pt x="194920" y="44610"/>
                  </a:lnTo>
                  <a:cubicBezTo>
                    <a:pt x="174178" y="23726"/>
                    <a:pt x="138376" y="23726"/>
                    <a:pt x="117634" y="44610"/>
                  </a:cubicBezTo>
                  <a:lnTo>
                    <a:pt x="14207" y="148037"/>
                  </a:lnTo>
                  <a:lnTo>
                    <a:pt x="2983" y="159260"/>
                  </a:lnTo>
                  <a:lnTo>
                    <a:pt x="0" y="156277"/>
                  </a:lnTo>
                  <a:lnTo>
                    <a:pt x="0" y="121896"/>
                  </a:lnTo>
                  <a:lnTo>
                    <a:pt x="97460" y="24436"/>
                  </a:lnTo>
                  <a:cubicBezTo>
                    <a:pt x="113230" y="8666"/>
                    <a:pt x="134114" y="0"/>
                    <a:pt x="156277" y="0"/>
                  </a:cubicBezTo>
                  <a:cubicBezTo>
                    <a:pt x="178440" y="0"/>
                    <a:pt x="199324" y="8666"/>
                    <a:pt x="215094" y="24436"/>
                  </a:cubicBezTo>
                  <a:lnTo>
                    <a:pt x="333865" y="143207"/>
                  </a:lnTo>
                  <a:lnTo>
                    <a:pt x="354038" y="163381"/>
                  </a:lnTo>
                  <a:lnTo>
                    <a:pt x="417970" y="227312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 198">
              <a:extLst>
                <a:ext uri="{FF2B5EF4-FFF2-40B4-BE49-F238E27FC236}">
                  <a16:creationId xmlns:a16="http://schemas.microsoft.com/office/drawing/2014/main" id="{006B961A-1E74-6641-92FB-C3D753E3E957}"/>
                </a:ext>
              </a:extLst>
            </p:cNvPr>
            <p:cNvSpPr/>
            <p:nvPr/>
          </p:nvSpPr>
          <p:spPr>
            <a:xfrm>
              <a:off x="10890233" y="5508667"/>
              <a:ext cx="625108" cy="497245"/>
            </a:xfrm>
            <a:custGeom>
              <a:avLst/>
              <a:gdLst>
                <a:gd name="connsiteX0" fmla="*/ 596694 w 625108"/>
                <a:gd name="connsiteY0" fmla="*/ 0 h 497245"/>
                <a:gd name="connsiteX1" fmla="*/ 28414 w 625108"/>
                <a:gd name="connsiteY1" fmla="*/ 0 h 497245"/>
                <a:gd name="connsiteX2" fmla="*/ 0 w 625108"/>
                <a:gd name="connsiteY2" fmla="*/ 28414 h 497245"/>
                <a:gd name="connsiteX3" fmla="*/ 0 w 625108"/>
                <a:gd name="connsiteY3" fmla="*/ 468831 h 497245"/>
                <a:gd name="connsiteX4" fmla="*/ 28414 w 625108"/>
                <a:gd name="connsiteY4" fmla="*/ 497245 h 497245"/>
                <a:gd name="connsiteX5" fmla="*/ 397796 w 625108"/>
                <a:gd name="connsiteY5" fmla="*/ 497245 h 497245"/>
                <a:gd name="connsiteX6" fmla="*/ 397796 w 625108"/>
                <a:gd name="connsiteY6" fmla="*/ 468831 h 497245"/>
                <a:gd name="connsiteX7" fmla="*/ 28414 w 625108"/>
                <a:gd name="connsiteY7" fmla="*/ 468831 h 497245"/>
                <a:gd name="connsiteX8" fmla="*/ 28414 w 625108"/>
                <a:gd name="connsiteY8" fmla="*/ 28414 h 497245"/>
                <a:gd name="connsiteX9" fmla="*/ 596694 w 625108"/>
                <a:gd name="connsiteY9" fmla="*/ 28414 h 497245"/>
                <a:gd name="connsiteX10" fmla="*/ 596694 w 625108"/>
                <a:gd name="connsiteY10" fmla="*/ 383589 h 497245"/>
                <a:gd name="connsiteX11" fmla="*/ 610901 w 625108"/>
                <a:gd name="connsiteY11" fmla="*/ 369382 h 497245"/>
                <a:gd name="connsiteX12" fmla="*/ 625108 w 625108"/>
                <a:gd name="connsiteY12" fmla="*/ 361000 h 497245"/>
                <a:gd name="connsiteX13" fmla="*/ 625108 w 625108"/>
                <a:gd name="connsiteY13" fmla="*/ 28414 h 497245"/>
                <a:gd name="connsiteX14" fmla="*/ 596694 w 625108"/>
                <a:gd name="connsiteY14" fmla="*/ 0 h 49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25108" h="497245">
                  <a:moveTo>
                    <a:pt x="596694" y="0"/>
                  </a:moveTo>
                  <a:lnTo>
                    <a:pt x="28414" y="0"/>
                  </a:lnTo>
                  <a:cubicBezTo>
                    <a:pt x="12786" y="0"/>
                    <a:pt x="0" y="12786"/>
                    <a:pt x="0" y="28414"/>
                  </a:cubicBezTo>
                  <a:lnTo>
                    <a:pt x="0" y="468831"/>
                  </a:lnTo>
                  <a:cubicBezTo>
                    <a:pt x="0" y="484459"/>
                    <a:pt x="12786" y="497245"/>
                    <a:pt x="28414" y="497245"/>
                  </a:cubicBezTo>
                  <a:lnTo>
                    <a:pt x="397796" y="497245"/>
                  </a:lnTo>
                  <a:lnTo>
                    <a:pt x="397796" y="468831"/>
                  </a:lnTo>
                  <a:lnTo>
                    <a:pt x="28414" y="468831"/>
                  </a:lnTo>
                  <a:lnTo>
                    <a:pt x="28414" y="28414"/>
                  </a:lnTo>
                  <a:lnTo>
                    <a:pt x="596694" y="28414"/>
                  </a:lnTo>
                  <a:lnTo>
                    <a:pt x="596694" y="383589"/>
                  </a:lnTo>
                  <a:cubicBezTo>
                    <a:pt x="600814" y="378190"/>
                    <a:pt x="605502" y="373502"/>
                    <a:pt x="610901" y="369382"/>
                  </a:cubicBezTo>
                  <a:cubicBezTo>
                    <a:pt x="615305" y="366114"/>
                    <a:pt x="619994" y="363273"/>
                    <a:pt x="625108" y="361000"/>
                  </a:cubicBezTo>
                  <a:lnTo>
                    <a:pt x="625108" y="28414"/>
                  </a:lnTo>
                  <a:cubicBezTo>
                    <a:pt x="625108" y="12786"/>
                    <a:pt x="612322" y="0"/>
                    <a:pt x="596694" y="0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 199">
              <a:extLst>
                <a:ext uri="{FF2B5EF4-FFF2-40B4-BE49-F238E27FC236}">
                  <a16:creationId xmlns:a16="http://schemas.microsoft.com/office/drawing/2014/main" id="{03230543-10E9-B942-9A3D-7972171FB199}"/>
                </a:ext>
              </a:extLst>
            </p:cNvPr>
            <p:cNvSpPr/>
            <p:nvPr/>
          </p:nvSpPr>
          <p:spPr>
            <a:xfrm>
              <a:off x="10918647" y="5395011"/>
              <a:ext cx="568280" cy="28414"/>
            </a:xfrm>
            <a:custGeom>
              <a:avLst/>
              <a:gdLst>
                <a:gd name="connsiteX0" fmla="*/ 0 w 568280"/>
                <a:gd name="connsiteY0" fmla="*/ 0 h 28414"/>
                <a:gd name="connsiteX1" fmla="*/ 568280 w 568280"/>
                <a:gd name="connsiteY1" fmla="*/ 0 h 28414"/>
                <a:gd name="connsiteX2" fmla="*/ 568280 w 568280"/>
                <a:gd name="connsiteY2" fmla="*/ 28414 h 28414"/>
                <a:gd name="connsiteX3" fmla="*/ 0 w 568280"/>
                <a:gd name="connsiteY3" fmla="*/ 28414 h 2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8280" h="28414">
                  <a:moveTo>
                    <a:pt x="0" y="0"/>
                  </a:moveTo>
                  <a:lnTo>
                    <a:pt x="568280" y="0"/>
                  </a:lnTo>
                  <a:lnTo>
                    <a:pt x="568280" y="28414"/>
                  </a:lnTo>
                  <a:lnTo>
                    <a:pt x="0" y="28414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 200">
              <a:extLst>
                <a:ext uri="{FF2B5EF4-FFF2-40B4-BE49-F238E27FC236}">
                  <a16:creationId xmlns:a16="http://schemas.microsoft.com/office/drawing/2014/main" id="{800EDD17-8544-C043-8162-8C7A7FF945C7}"/>
                </a:ext>
              </a:extLst>
            </p:cNvPr>
            <p:cNvSpPr/>
            <p:nvPr/>
          </p:nvSpPr>
          <p:spPr>
            <a:xfrm>
              <a:off x="11501134" y="5892256"/>
              <a:ext cx="85242" cy="85242"/>
            </a:xfrm>
            <a:custGeom>
              <a:avLst/>
              <a:gdLst>
                <a:gd name="connsiteX0" fmla="*/ 42621 w 85242"/>
                <a:gd name="connsiteY0" fmla="*/ 85242 h 85242"/>
                <a:gd name="connsiteX1" fmla="*/ 0 w 85242"/>
                <a:gd name="connsiteY1" fmla="*/ 42621 h 85242"/>
                <a:gd name="connsiteX2" fmla="*/ 42621 w 85242"/>
                <a:gd name="connsiteY2" fmla="*/ 0 h 85242"/>
                <a:gd name="connsiteX3" fmla="*/ 85242 w 85242"/>
                <a:gd name="connsiteY3" fmla="*/ 42621 h 85242"/>
                <a:gd name="connsiteX4" fmla="*/ 42621 w 85242"/>
                <a:gd name="connsiteY4" fmla="*/ 85242 h 85242"/>
                <a:gd name="connsiteX5" fmla="*/ 42621 w 85242"/>
                <a:gd name="connsiteY5" fmla="*/ 28414 h 85242"/>
                <a:gd name="connsiteX6" fmla="*/ 28414 w 85242"/>
                <a:gd name="connsiteY6" fmla="*/ 42621 h 85242"/>
                <a:gd name="connsiteX7" fmla="*/ 42621 w 85242"/>
                <a:gd name="connsiteY7" fmla="*/ 56828 h 85242"/>
                <a:gd name="connsiteX8" fmla="*/ 56828 w 85242"/>
                <a:gd name="connsiteY8" fmla="*/ 42621 h 85242"/>
                <a:gd name="connsiteX9" fmla="*/ 42621 w 85242"/>
                <a:gd name="connsiteY9" fmla="*/ 28414 h 85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242" h="85242">
                  <a:moveTo>
                    <a:pt x="42621" y="85242"/>
                  </a:moveTo>
                  <a:cubicBezTo>
                    <a:pt x="19123" y="85242"/>
                    <a:pt x="0" y="66119"/>
                    <a:pt x="0" y="42621"/>
                  </a:cubicBezTo>
                  <a:cubicBezTo>
                    <a:pt x="0" y="19123"/>
                    <a:pt x="19123" y="0"/>
                    <a:pt x="42621" y="0"/>
                  </a:cubicBezTo>
                  <a:cubicBezTo>
                    <a:pt x="66119" y="0"/>
                    <a:pt x="85242" y="19123"/>
                    <a:pt x="85242" y="42621"/>
                  </a:cubicBezTo>
                  <a:cubicBezTo>
                    <a:pt x="85242" y="66119"/>
                    <a:pt x="66119" y="85242"/>
                    <a:pt x="42621" y="85242"/>
                  </a:cubicBezTo>
                  <a:close/>
                  <a:moveTo>
                    <a:pt x="42621" y="28414"/>
                  </a:moveTo>
                  <a:cubicBezTo>
                    <a:pt x="34779" y="28414"/>
                    <a:pt x="28414" y="34779"/>
                    <a:pt x="28414" y="42621"/>
                  </a:cubicBezTo>
                  <a:cubicBezTo>
                    <a:pt x="28414" y="50463"/>
                    <a:pt x="34779" y="56828"/>
                    <a:pt x="42621" y="56828"/>
                  </a:cubicBezTo>
                  <a:cubicBezTo>
                    <a:pt x="50463" y="56828"/>
                    <a:pt x="56828" y="50463"/>
                    <a:pt x="56828" y="42621"/>
                  </a:cubicBezTo>
                  <a:cubicBezTo>
                    <a:pt x="56828" y="34779"/>
                    <a:pt x="50463" y="28414"/>
                    <a:pt x="42621" y="28414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 201">
              <a:extLst>
                <a:ext uri="{FF2B5EF4-FFF2-40B4-BE49-F238E27FC236}">
                  <a16:creationId xmlns:a16="http://schemas.microsoft.com/office/drawing/2014/main" id="{54AAF339-3AD6-2441-8925-BC9E1E6D3B42}"/>
                </a:ext>
              </a:extLst>
            </p:cNvPr>
            <p:cNvSpPr/>
            <p:nvPr/>
          </p:nvSpPr>
          <p:spPr>
            <a:xfrm>
              <a:off x="11501134" y="6119568"/>
              <a:ext cx="85242" cy="85242"/>
            </a:xfrm>
            <a:custGeom>
              <a:avLst/>
              <a:gdLst>
                <a:gd name="connsiteX0" fmla="*/ 42621 w 85242"/>
                <a:gd name="connsiteY0" fmla="*/ 85242 h 85242"/>
                <a:gd name="connsiteX1" fmla="*/ 0 w 85242"/>
                <a:gd name="connsiteY1" fmla="*/ 42621 h 85242"/>
                <a:gd name="connsiteX2" fmla="*/ 42621 w 85242"/>
                <a:gd name="connsiteY2" fmla="*/ 0 h 85242"/>
                <a:gd name="connsiteX3" fmla="*/ 85242 w 85242"/>
                <a:gd name="connsiteY3" fmla="*/ 42621 h 85242"/>
                <a:gd name="connsiteX4" fmla="*/ 42621 w 85242"/>
                <a:gd name="connsiteY4" fmla="*/ 85242 h 85242"/>
                <a:gd name="connsiteX5" fmla="*/ 42621 w 85242"/>
                <a:gd name="connsiteY5" fmla="*/ 28414 h 85242"/>
                <a:gd name="connsiteX6" fmla="*/ 28414 w 85242"/>
                <a:gd name="connsiteY6" fmla="*/ 42621 h 85242"/>
                <a:gd name="connsiteX7" fmla="*/ 42621 w 85242"/>
                <a:gd name="connsiteY7" fmla="*/ 56828 h 85242"/>
                <a:gd name="connsiteX8" fmla="*/ 56828 w 85242"/>
                <a:gd name="connsiteY8" fmla="*/ 42621 h 85242"/>
                <a:gd name="connsiteX9" fmla="*/ 42621 w 85242"/>
                <a:gd name="connsiteY9" fmla="*/ 28414 h 85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242" h="85242">
                  <a:moveTo>
                    <a:pt x="42621" y="85242"/>
                  </a:moveTo>
                  <a:cubicBezTo>
                    <a:pt x="19123" y="85242"/>
                    <a:pt x="0" y="66119"/>
                    <a:pt x="0" y="42621"/>
                  </a:cubicBezTo>
                  <a:cubicBezTo>
                    <a:pt x="0" y="19123"/>
                    <a:pt x="19123" y="0"/>
                    <a:pt x="42621" y="0"/>
                  </a:cubicBezTo>
                  <a:cubicBezTo>
                    <a:pt x="66119" y="0"/>
                    <a:pt x="85242" y="19123"/>
                    <a:pt x="85242" y="42621"/>
                  </a:cubicBezTo>
                  <a:cubicBezTo>
                    <a:pt x="85242" y="66119"/>
                    <a:pt x="66119" y="85242"/>
                    <a:pt x="42621" y="85242"/>
                  </a:cubicBezTo>
                  <a:close/>
                  <a:moveTo>
                    <a:pt x="42621" y="28414"/>
                  </a:moveTo>
                  <a:cubicBezTo>
                    <a:pt x="34779" y="28414"/>
                    <a:pt x="28414" y="34779"/>
                    <a:pt x="28414" y="42621"/>
                  </a:cubicBezTo>
                  <a:cubicBezTo>
                    <a:pt x="28414" y="50463"/>
                    <a:pt x="34779" y="56828"/>
                    <a:pt x="42621" y="56828"/>
                  </a:cubicBezTo>
                  <a:cubicBezTo>
                    <a:pt x="50463" y="56828"/>
                    <a:pt x="56828" y="50463"/>
                    <a:pt x="56828" y="42621"/>
                  </a:cubicBezTo>
                  <a:cubicBezTo>
                    <a:pt x="56828" y="34779"/>
                    <a:pt x="50463" y="28414"/>
                    <a:pt x="42621" y="28414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 202">
              <a:extLst>
                <a:ext uri="{FF2B5EF4-FFF2-40B4-BE49-F238E27FC236}">
                  <a16:creationId xmlns:a16="http://schemas.microsoft.com/office/drawing/2014/main" id="{7CD03B7A-6890-854D-8062-49892FC3A83E}"/>
                </a:ext>
              </a:extLst>
            </p:cNvPr>
            <p:cNvSpPr/>
            <p:nvPr/>
          </p:nvSpPr>
          <p:spPr>
            <a:xfrm>
              <a:off x="11373271" y="6005912"/>
              <a:ext cx="85242" cy="85242"/>
            </a:xfrm>
            <a:custGeom>
              <a:avLst/>
              <a:gdLst>
                <a:gd name="connsiteX0" fmla="*/ 42621 w 85242"/>
                <a:gd name="connsiteY0" fmla="*/ 85242 h 85242"/>
                <a:gd name="connsiteX1" fmla="*/ 0 w 85242"/>
                <a:gd name="connsiteY1" fmla="*/ 42621 h 85242"/>
                <a:gd name="connsiteX2" fmla="*/ 42621 w 85242"/>
                <a:gd name="connsiteY2" fmla="*/ 0 h 85242"/>
                <a:gd name="connsiteX3" fmla="*/ 85242 w 85242"/>
                <a:gd name="connsiteY3" fmla="*/ 42621 h 85242"/>
                <a:gd name="connsiteX4" fmla="*/ 42621 w 85242"/>
                <a:gd name="connsiteY4" fmla="*/ 85242 h 85242"/>
                <a:gd name="connsiteX5" fmla="*/ 42621 w 85242"/>
                <a:gd name="connsiteY5" fmla="*/ 28414 h 85242"/>
                <a:gd name="connsiteX6" fmla="*/ 28414 w 85242"/>
                <a:gd name="connsiteY6" fmla="*/ 42621 h 85242"/>
                <a:gd name="connsiteX7" fmla="*/ 42621 w 85242"/>
                <a:gd name="connsiteY7" fmla="*/ 56828 h 85242"/>
                <a:gd name="connsiteX8" fmla="*/ 56828 w 85242"/>
                <a:gd name="connsiteY8" fmla="*/ 42621 h 85242"/>
                <a:gd name="connsiteX9" fmla="*/ 42621 w 85242"/>
                <a:gd name="connsiteY9" fmla="*/ 28414 h 85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242" h="85242">
                  <a:moveTo>
                    <a:pt x="42621" y="85242"/>
                  </a:moveTo>
                  <a:cubicBezTo>
                    <a:pt x="19123" y="85242"/>
                    <a:pt x="0" y="66119"/>
                    <a:pt x="0" y="42621"/>
                  </a:cubicBezTo>
                  <a:cubicBezTo>
                    <a:pt x="0" y="19123"/>
                    <a:pt x="19123" y="0"/>
                    <a:pt x="42621" y="0"/>
                  </a:cubicBezTo>
                  <a:cubicBezTo>
                    <a:pt x="66119" y="0"/>
                    <a:pt x="85242" y="19123"/>
                    <a:pt x="85242" y="42621"/>
                  </a:cubicBezTo>
                  <a:cubicBezTo>
                    <a:pt x="85242" y="66119"/>
                    <a:pt x="66119" y="85242"/>
                    <a:pt x="42621" y="85242"/>
                  </a:cubicBezTo>
                  <a:close/>
                  <a:moveTo>
                    <a:pt x="42621" y="28414"/>
                  </a:moveTo>
                  <a:cubicBezTo>
                    <a:pt x="34779" y="28414"/>
                    <a:pt x="28414" y="34779"/>
                    <a:pt x="28414" y="42621"/>
                  </a:cubicBezTo>
                  <a:cubicBezTo>
                    <a:pt x="28414" y="50463"/>
                    <a:pt x="34779" y="56828"/>
                    <a:pt x="42621" y="56828"/>
                  </a:cubicBezTo>
                  <a:cubicBezTo>
                    <a:pt x="50463" y="56828"/>
                    <a:pt x="56828" y="50463"/>
                    <a:pt x="56828" y="42621"/>
                  </a:cubicBezTo>
                  <a:cubicBezTo>
                    <a:pt x="56828" y="34779"/>
                    <a:pt x="50463" y="28414"/>
                    <a:pt x="42621" y="28414"/>
                  </a:cubicBez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 203">
              <a:extLst>
                <a:ext uri="{FF2B5EF4-FFF2-40B4-BE49-F238E27FC236}">
                  <a16:creationId xmlns:a16="http://schemas.microsoft.com/office/drawing/2014/main" id="{DF2E222C-8000-F349-B9F8-A9A2A9FAB087}"/>
                </a:ext>
              </a:extLst>
            </p:cNvPr>
            <p:cNvSpPr/>
            <p:nvPr/>
          </p:nvSpPr>
          <p:spPr>
            <a:xfrm>
              <a:off x="10833405" y="5451839"/>
              <a:ext cx="738764" cy="610901"/>
            </a:xfrm>
            <a:custGeom>
              <a:avLst/>
              <a:gdLst>
                <a:gd name="connsiteX0" fmla="*/ 454624 w 738764"/>
                <a:gd name="connsiteY0" fmla="*/ 582487 h 610901"/>
                <a:gd name="connsiteX1" fmla="*/ 71035 w 738764"/>
                <a:gd name="connsiteY1" fmla="*/ 582487 h 610901"/>
                <a:gd name="connsiteX2" fmla="*/ 28414 w 738764"/>
                <a:gd name="connsiteY2" fmla="*/ 539866 h 610901"/>
                <a:gd name="connsiteX3" fmla="*/ 28414 w 738764"/>
                <a:gd name="connsiteY3" fmla="*/ 71035 h 610901"/>
                <a:gd name="connsiteX4" fmla="*/ 71035 w 738764"/>
                <a:gd name="connsiteY4" fmla="*/ 28414 h 610901"/>
                <a:gd name="connsiteX5" fmla="*/ 667729 w 738764"/>
                <a:gd name="connsiteY5" fmla="*/ 28414 h 610901"/>
                <a:gd name="connsiteX6" fmla="*/ 710350 w 738764"/>
                <a:gd name="connsiteY6" fmla="*/ 71035 h 610901"/>
                <a:gd name="connsiteX7" fmla="*/ 710350 w 738764"/>
                <a:gd name="connsiteY7" fmla="*/ 412003 h 610901"/>
                <a:gd name="connsiteX8" fmla="*/ 738764 w 738764"/>
                <a:gd name="connsiteY8" fmla="*/ 417828 h 610901"/>
                <a:gd name="connsiteX9" fmla="*/ 738764 w 738764"/>
                <a:gd name="connsiteY9" fmla="*/ 71035 h 610901"/>
                <a:gd name="connsiteX10" fmla="*/ 667729 w 738764"/>
                <a:gd name="connsiteY10" fmla="*/ 0 h 610901"/>
                <a:gd name="connsiteX11" fmla="*/ 71035 w 738764"/>
                <a:gd name="connsiteY11" fmla="*/ 0 h 610901"/>
                <a:gd name="connsiteX12" fmla="*/ 0 w 738764"/>
                <a:gd name="connsiteY12" fmla="*/ 71035 h 610901"/>
                <a:gd name="connsiteX13" fmla="*/ 0 w 738764"/>
                <a:gd name="connsiteY13" fmla="*/ 539866 h 610901"/>
                <a:gd name="connsiteX14" fmla="*/ 71035 w 738764"/>
                <a:gd name="connsiteY14" fmla="*/ 610901 h 610901"/>
                <a:gd name="connsiteX15" fmla="*/ 454624 w 738764"/>
                <a:gd name="connsiteY15" fmla="*/ 610901 h 610901"/>
                <a:gd name="connsiteX16" fmla="*/ 454624 w 738764"/>
                <a:gd name="connsiteY16" fmla="*/ 582487 h 61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8764" h="610901">
                  <a:moveTo>
                    <a:pt x="454624" y="582487"/>
                  </a:moveTo>
                  <a:lnTo>
                    <a:pt x="71035" y="582487"/>
                  </a:lnTo>
                  <a:cubicBezTo>
                    <a:pt x="47593" y="582487"/>
                    <a:pt x="28414" y="563308"/>
                    <a:pt x="28414" y="539866"/>
                  </a:cubicBezTo>
                  <a:lnTo>
                    <a:pt x="28414" y="71035"/>
                  </a:lnTo>
                  <a:cubicBezTo>
                    <a:pt x="28414" y="47593"/>
                    <a:pt x="47593" y="28414"/>
                    <a:pt x="71035" y="28414"/>
                  </a:cubicBezTo>
                  <a:lnTo>
                    <a:pt x="667729" y="28414"/>
                  </a:lnTo>
                  <a:cubicBezTo>
                    <a:pt x="691171" y="28414"/>
                    <a:pt x="710350" y="47593"/>
                    <a:pt x="710350" y="71035"/>
                  </a:cubicBezTo>
                  <a:lnTo>
                    <a:pt x="710350" y="412003"/>
                  </a:lnTo>
                  <a:cubicBezTo>
                    <a:pt x="720437" y="412003"/>
                    <a:pt x="730098" y="414134"/>
                    <a:pt x="738764" y="417828"/>
                  </a:cubicBezTo>
                  <a:lnTo>
                    <a:pt x="738764" y="71035"/>
                  </a:lnTo>
                  <a:cubicBezTo>
                    <a:pt x="738764" y="31824"/>
                    <a:pt x="706940" y="0"/>
                    <a:pt x="667729" y="0"/>
                  </a:cubicBezTo>
                  <a:lnTo>
                    <a:pt x="71035" y="0"/>
                  </a:lnTo>
                  <a:cubicBezTo>
                    <a:pt x="31824" y="0"/>
                    <a:pt x="0" y="31824"/>
                    <a:pt x="0" y="71035"/>
                  </a:cubicBezTo>
                  <a:lnTo>
                    <a:pt x="0" y="539866"/>
                  </a:lnTo>
                  <a:cubicBezTo>
                    <a:pt x="0" y="579077"/>
                    <a:pt x="31824" y="610901"/>
                    <a:pt x="71035" y="610901"/>
                  </a:cubicBezTo>
                  <a:lnTo>
                    <a:pt x="454624" y="610901"/>
                  </a:lnTo>
                  <a:lnTo>
                    <a:pt x="454624" y="582487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6E1FAA09-B692-404F-BEBA-A8ED7442E037}"/>
                </a:ext>
              </a:extLst>
            </p:cNvPr>
            <p:cNvSpPr/>
            <p:nvPr/>
          </p:nvSpPr>
          <p:spPr>
            <a:xfrm>
              <a:off x="10904440" y="5863842"/>
              <a:ext cx="71035" cy="28414"/>
            </a:xfrm>
            <a:custGeom>
              <a:avLst/>
              <a:gdLst>
                <a:gd name="connsiteX0" fmla="*/ 0 w 71035"/>
                <a:gd name="connsiteY0" fmla="*/ 0 h 28414"/>
                <a:gd name="connsiteX1" fmla="*/ 71035 w 71035"/>
                <a:gd name="connsiteY1" fmla="*/ 0 h 28414"/>
                <a:gd name="connsiteX2" fmla="*/ 71035 w 71035"/>
                <a:gd name="connsiteY2" fmla="*/ 28414 h 28414"/>
                <a:gd name="connsiteX3" fmla="*/ 0 w 71035"/>
                <a:gd name="connsiteY3" fmla="*/ 28414 h 2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035" h="28414">
                  <a:moveTo>
                    <a:pt x="0" y="0"/>
                  </a:moveTo>
                  <a:lnTo>
                    <a:pt x="71035" y="0"/>
                  </a:lnTo>
                  <a:lnTo>
                    <a:pt x="71035" y="28414"/>
                  </a:lnTo>
                  <a:lnTo>
                    <a:pt x="0" y="28414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F20A1E57-7067-9D4A-967A-870777B741B3}"/>
                </a:ext>
              </a:extLst>
            </p:cNvPr>
            <p:cNvSpPr/>
            <p:nvPr/>
          </p:nvSpPr>
          <p:spPr>
            <a:xfrm>
              <a:off x="10904440" y="5920670"/>
              <a:ext cx="127863" cy="28414"/>
            </a:xfrm>
            <a:custGeom>
              <a:avLst/>
              <a:gdLst>
                <a:gd name="connsiteX0" fmla="*/ 0 w 127863"/>
                <a:gd name="connsiteY0" fmla="*/ 0 h 28414"/>
                <a:gd name="connsiteX1" fmla="*/ 127863 w 127863"/>
                <a:gd name="connsiteY1" fmla="*/ 0 h 28414"/>
                <a:gd name="connsiteX2" fmla="*/ 127863 w 127863"/>
                <a:gd name="connsiteY2" fmla="*/ 28414 h 28414"/>
                <a:gd name="connsiteX3" fmla="*/ 0 w 127863"/>
                <a:gd name="connsiteY3" fmla="*/ 28414 h 2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3" h="28414">
                  <a:moveTo>
                    <a:pt x="0" y="0"/>
                  </a:moveTo>
                  <a:lnTo>
                    <a:pt x="127863" y="0"/>
                  </a:lnTo>
                  <a:lnTo>
                    <a:pt x="127863" y="28414"/>
                  </a:lnTo>
                  <a:lnTo>
                    <a:pt x="0" y="28414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id="{76382E03-FD10-0445-9385-E745CD1EC798}"/>
                </a:ext>
              </a:extLst>
            </p:cNvPr>
            <p:cNvSpPr/>
            <p:nvPr/>
          </p:nvSpPr>
          <p:spPr>
            <a:xfrm>
              <a:off x="11218130" y="5735979"/>
              <a:ext cx="283003" cy="156277"/>
            </a:xfrm>
            <a:custGeom>
              <a:avLst/>
              <a:gdLst>
                <a:gd name="connsiteX0" fmla="*/ 171336 w 283003"/>
                <a:gd name="connsiteY0" fmla="*/ 24436 h 156277"/>
                <a:gd name="connsiteX1" fmla="*/ 112519 w 283003"/>
                <a:gd name="connsiteY1" fmla="*/ 0 h 156277"/>
                <a:gd name="connsiteX2" fmla="*/ 53702 w 283003"/>
                <a:gd name="connsiteY2" fmla="*/ 24436 h 156277"/>
                <a:gd name="connsiteX3" fmla="*/ 20174 w 283003"/>
                <a:gd name="connsiteY3" fmla="*/ 57965 h 156277"/>
                <a:gd name="connsiteX4" fmla="*/ 0 w 283003"/>
                <a:gd name="connsiteY4" fmla="*/ 78139 h 156277"/>
                <a:gd name="connsiteX5" fmla="*/ 20174 w 283003"/>
                <a:gd name="connsiteY5" fmla="*/ 98312 h 156277"/>
                <a:gd name="connsiteX6" fmla="*/ 40348 w 283003"/>
                <a:gd name="connsiteY6" fmla="*/ 78139 h 156277"/>
                <a:gd name="connsiteX7" fmla="*/ 73876 w 283003"/>
                <a:gd name="connsiteY7" fmla="*/ 44610 h 156277"/>
                <a:gd name="connsiteX8" fmla="*/ 151162 w 283003"/>
                <a:gd name="connsiteY8" fmla="*/ 44610 h 156277"/>
                <a:gd name="connsiteX9" fmla="*/ 262830 w 283003"/>
                <a:gd name="connsiteY9" fmla="*/ 156277 h 156277"/>
                <a:gd name="connsiteX10" fmla="*/ 268796 w 283003"/>
                <a:gd name="connsiteY10" fmla="*/ 156277 h 156277"/>
                <a:gd name="connsiteX11" fmla="*/ 283003 w 283003"/>
                <a:gd name="connsiteY11" fmla="*/ 142070 h 156277"/>
                <a:gd name="connsiteX12" fmla="*/ 283003 w 283003"/>
                <a:gd name="connsiteY12" fmla="*/ 136103 h 156277"/>
                <a:gd name="connsiteX13" fmla="*/ 171336 w 283003"/>
                <a:gd name="connsiteY13" fmla="*/ 24436 h 156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3003" h="156277">
                  <a:moveTo>
                    <a:pt x="171336" y="24436"/>
                  </a:moveTo>
                  <a:cubicBezTo>
                    <a:pt x="155567" y="8666"/>
                    <a:pt x="134682" y="0"/>
                    <a:pt x="112519" y="0"/>
                  </a:cubicBezTo>
                  <a:cubicBezTo>
                    <a:pt x="90356" y="0"/>
                    <a:pt x="69472" y="8666"/>
                    <a:pt x="53702" y="24436"/>
                  </a:cubicBezTo>
                  <a:lnTo>
                    <a:pt x="20174" y="57965"/>
                  </a:lnTo>
                  <a:lnTo>
                    <a:pt x="0" y="78139"/>
                  </a:lnTo>
                  <a:lnTo>
                    <a:pt x="20174" y="98312"/>
                  </a:lnTo>
                  <a:lnTo>
                    <a:pt x="40348" y="78139"/>
                  </a:lnTo>
                  <a:lnTo>
                    <a:pt x="73876" y="44610"/>
                  </a:lnTo>
                  <a:cubicBezTo>
                    <a:pt x="94619" y="23726"/>
                    <a:pt x="130420" y="23726"/>
                    <a:pt x="151162" y="44610"/>
                  </a:cubicBezTo>
                  <a:lnTo>
                    <a:pt x="262830" y="156277"/>
                  </a:lnTo>
                  <a:lnTo>
                    <a:pt x="268796" y="156277"/>
                  </a:lnTo>
                  <a:cubicBezTo>
                    <a:pt x="272916" y="150878"/>
                    <a:pt x="277605" y="146190"/>
                    <a:pt x="283003" y="142070"/>
                  </a:cubicBezTo>
                  <a:lnTo>
                    <a:pt x="283003" y="136103"/>
                  </a:lnTo>
                  <a:lnTo>
                    <a:pt x="171336" y="24436"/>
                  </a:lnTo>
                  <a:close/>
                </a:path>
              </a:pathLst>
            </a:custGeom>
            <a:solidFill>
              <a:schemeClr val="accent1"/>
            </a:solidFill>
            <a:ln w="141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543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Slate">
      <a:dk1>
        <a:srgbClr val="000000"/>
      </a:dk1>
      <a:lt1>
        <a:srgbClr val="FFFFFF"/>
      </a:lt1>
      <a:dk2>
        <a:srgbClr val="808080"/>
      </a:dk2>
      <a:lt2>
        <a:srgbClr val="FFFFFF"/>
      </a:lt2>
      <a:accent1>
        <a:srgbClr val="FF8C2E"/>
      </a:accent1>
      <a:accent2>
        <a:srgbClr val="000000"/>
      </a:accent2>
      <a:accent3>
        <a:srgbClr val="FFFFFF"/>
      </a:accent3>
      <a:accent4>
        <a:srgbClr val="808080"/>
      </a:accent4>
      <a:accent5>
        <a:srgbClr val="FF8C2E"/>
      </a:accent5>
      <a:accent6>
        <a:srgbClr val="000000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Manager/>
  <Company>eLearning Brothers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eLearning Brothers</dc:creator>
  <cp:keywords/>
  <dc:description>© 2020 eLearning Brothers, LLC.</dc:description>
  <cp:lastModifiedBy>Stacey Wilhelmsen</cp:lastModifiedBy>
  <cp:revision>9</cp:revision>
  <dcterms:created xsi:type="dcterms:W3CDTF">2020-01-29T16:46:26Z</dcterms:created>
  <dcterms:modified xsi:type="dcterms:W3CDTF">2020-01-31T17:17:19Z</dcterms:modified>
  <cp:category/>
</cp:coreProperties>
</file>