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60" r:id="rId4"/>
    <p:sldId id="263" r:id="rId5"/>
    <p:sldId id="265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69" r:id="rId15"/>
    <p:sldId id="270" r:id="rId16"/>
    <p:sldId id="271" r:id="rId17"/>
    <p:sldId id="272" r:id="rId18"/>
    <p:sldId id="273" r:id="rId19"/>
    <p:sldId id="261" r:id="rId20"/>
    <p:sldId id="262" r:id="rId21"/>
    <p:sldId id="266" r:id="rId22"/>
    <p:sldId id="257" r:id="rId23"/>
    <p:sldId id="258" r:id="rId24"/>
    <p:sldId id="267" r:id="rId25"/>
    <p:sldId id="26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68"/>
    <p:restoredTop sz="94619"/>
  </p:normalViewPr>
  <p:slideViewPr>
    <p:cSldViewPr snapToGrid="0" snapToObjects="1">
      <p:cViewPr>
        <p:scale>
          <a:sx n="125" d="100"/>
          <a:sy n="125" d="100"/>
        </p:scale>
        <p:origin x="1544" y="6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062519221592509E-2"/>
          <c:y val="6.8042849948225084E-2"/>
          <c:w val="0.47311270968373498"/>
          <c:h val="0.8639143001035498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730-8F47-83D3-B4E34A773100}"/>
              </c:ext>
            </c:extLst>
          </c:dPt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730-8F47-83D3-B4E34A773100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730-8F47-83D3-B4E34A773100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730-8F47-83D3-B4E34A773100}"/>
              </c:ext>
            </c:extLst>
          </c:dPt>
          <c:dPt>
            <c:idx val="4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730-8F47-83D3-B4E34A773100}"/>
              </c:ext>
            </c:extLst>
          </c:dPt>
          <c:dPt>
            <c:idx val="5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730-8F47-83D3-B4E34A773100}"/>
              </c:ext>
            </c:extLst>
          </c:dPt>
          <c:cat>
            <c:strRef>
              <c:f>Sheet1!$A$2:$A$7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0.5</c:v>
                </c:pt>
                <c:pt idx="1">
                  <c:v>0.7</c:v>
                </c:pt>
                <c:pt idx="2">
                  <c:v>1.2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730-8F47-83D3-B4E34A7731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4"/>
        <c:delete val="1"/>
      </c:legendEntry>
      <c:legendEntry>
        <c:idx val="5"/>
        <c:delete val="1"/>
      </c:legendEntry>
      <c:layout>
        <c:manualLayout>
          <c:xMode val="edge"/>
          <c:yMode val="edge"/>
          <c:x val="0.70208898867149683"/>
          <c:y val="0.10737570855644928"/>
          <c:w val="0.24371045486590029"/>
          <c:h val="0.78524858288710142"/>
        </c:manualLayout>
      </c:layout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12700" cap="flat" cmpd="sng" algn="ctr">
      <a:solidFill>
        <a:schemeClr val="accent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25F-B649-89E0-3F00D0E51B82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B25F-B649-89E0-3F00D0E51B82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B25F-B649-89E0-3F00D0E51B8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B25F-B649-89E0-3F00D0E51B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Consulting</c:v>
                </c:pt>
                <c:pt idx="1">
                  <c:v>Dev.</c:v>
                </c:pt>
                <c:pt idx="2">
                  <c:v>Marketing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</c:v>
                </c:pt>
                <c:pt idx="1">
                  <c:v>10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25F-B649-89E0-3F00D0E51B8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516074296"/>
        <c:axId val="516077352"/>
      </c:barChart>
      <c:catAx>
        <c:axId val="51607429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6077352"/>
        <c:crosses val="autoZero"/>
        <c:auto val="1"/>
        <c:lblAlgn val="ctr"/>
        <c:lblOffset val="100"/>
        <c:tickLblSkip val="1"/>
        <c:noMultiLvlLbl val="0"/>
      </c:catAx>
      <c:valAx>
        <c:axId val="516077352"/>
        <c:scaling>
          <c:orientation val="minMax"/>
          <c:max val="30"/>
          <c:min val="0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6074296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25F-B649-89E0-3F00D0E51B82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B25F-B649-89E0-3F00D0E51B82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B25F-B649-89E0-3F00D0E51B8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Consulting</c:v>
                </c:pt>
                <c:pt idx="1">
                  <c:v>Dev.</c:v>
                </c:pt>
                <c:pt idx="2">
                  <c:v>Marketing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12</c:v>
                </c:pt>
                <c:pt idx="1">
                  <c:v>22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25F-B649-89E0-3F00D0E51B8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516074296"/>
        <c:axId val="516077352"/>
      </c:barChart>
      <c:catAx>
        <c:axId val="51607429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6077352"/>
        <c:crosses val="autoZero"/>
        <c:auto val="1"/>
        <c:lblAlgn val="ctr"/>
        <c:lblOffset val="100"/>
        <c:tickLblSkip val="1"/>
        <c:noMultiLvlLbl val="0"/>
      </c:catAx>
      <c:valAx>
        <c:axId val="516077352"/>
        <c:scaling>
          <c:orientation val="minMax"/>
          <c:max val="30"/>
          <c:min val="0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6074296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B5BCD-1B76-7748-AFC8-1F648C0B9A6C}" type="datetimeFigureOut">
              <a:rPr lang="en-US" smtClean="0"/>
              <a:t>8/12/20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8C1417-21A0-D649-BDCD-BF9F297E84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519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C36BC9-76EA-1B4F-952D-8A2FD9C005E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74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3F2340-1D4F-3649-980E-1C0B2F0B640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370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3F2340-1D4F-3649-980E-1C0B2F0B640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386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3F2340-1D4F-3649-980E-1C0B2F0B640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2634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3F2340-1D4F-3649-980E-1C0B2F0B640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63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3F2340-1D4F-3649-980E-1C0B2F0B640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669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3F2340-1D4F-3649-980E-1C0B2F0B640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582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8C1417-21A0-D649-BDCD-BF9F297E844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566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24.xml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CD83D-699F-D645-A5C1-6283FA7E9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00B6BF4-B107-A447-BC18-83780A2122FD}"/>
              </a:ext>
            </a:extLst>
          </p:cNvPr>
          <p:cNvSpPr/>
          <p:nvPr userDrawn="1"/>
        </p:nvSpPr>
        <p:spPr>
          <a:xfrm>
            <a:off x="0" y="3897549"/>
            <a:ext cx="12192000" cy="2960451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101454-9809-394A-B751-2A11F4A491A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2254" y="4393524"/>
            <a:ext cx="3019425" cy="984250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561A22CC-4030-DF43-B170-CF26EEDB04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2254" y="5397979"/>
            <a:ext cx="10785619" cy="9842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193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arge white building&#10;&#10;Description automatically generated">
            <a:extLst>
              <a:ext uri="{FF2B5EF4-FFF2-40B4-BE49-F238E27FC236}">
                <a16:creationId xmlns:a16="http://schemas.microsoft.com/office/drawing/2014/main" id="{24815629-8C53-AA46-8080-F287C5CEA1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26FF9D96-BBC4-6B49-AE2B-5E0195801D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21270"/>
          <a:stretch/>
        </p:blipFill>
        <p:spPr>
          <a:xfrm>
            <a:off x="1236250" y="230895"/>
            <a:ext cx="2884242" cy="6627106"/>
          </a:xfrm>
          <a:prstGeom prst="rect">
            <a:avLst/>
          </a:prstGeom>
        </p:spPr>
      </p:pic>
      <p:pic>
        <p:nvPicPr>
          <p:cNvPr id="7" name="Picture 6" descr="A person standing posing for the camera&#10;&#10;Description automatically generated">
            <a:extLst>
              <a:ext uri="{FF2B5EF4-FFF2-40B4-BE49-F238E27FC236}">
                <a16:creationId xmlns:a16="http://schemas.microsoft.com/office/drawing/2014/main" id="{2E9A1575-3D23-CE46-85CF-40C61E2159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22715"/>
          <a:stretch/>
        </p:blipFill>
        <p:spPr>
          <a:xfrm>
            <a:off x="5572013" y="766291"/>
            <a:ext cx="2499497" cy="6091710"/>
          </a:xfrm>
          <a:prstGeom prst="rect">
            <a:avLst/>
          </a:prstGeom>
        </p:spPr>
      </p:pic>
      <p:pic>
        <p:nvPicPr>
          <p:cNvPr id="8" name="Picture 7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27FFA58D-2229-FE47-ACA5-240418D564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b="21370"/>
          <a:stretch/>
        </p:blipFill>
        <p:spPr>
          <a:xfrm>
            <a:off x="8240983" y="270455"/>
            <a:ext cx="3210157" cy="658754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8C0009-5322-A54A-9B1F-BBD53A5B61A2}"/>
              </a:ext>
            </a:extLst>
          </p:cNvPr>
          <p:cNvSpPr/>
          <p:nvPr userDrawn="1"/>
        </p:nvSpPr>
        <p:spPr>
          <a:xfrm>
            <a:off x="0" y="3429001"/>
            <a:ext cx="12192000" cy="3429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BEE2B9A8-C85C-104F-834F-54FD45330D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2254" y="3781267"/>
            <a:ext cx="4079689" cy="984250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9D4F5318-12EF-A049-A973-5E42CC2F22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2255" y="4785722"/>
            <a:ext cx="10787548" cy="166886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752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rge white building&#10;&#10;Description automatically generated">
            <a:extLst>
              <a:ext uri="{FF2B5EF4-FFF2-40B4-BE49-F238E27FC236}">
                <a16:creationId xmlns:a16="http://schemas.microsoft.com/office/drawing/2014/main" id="{749D9679-2720-1A41-8008-F71D2BD6A1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0"/>
            <a:ext cx="12192000" cy="221949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019B67-2FBC-1947-9DA4-2EEC37139C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6109" y="0"/>
            <a:ext cx="4635487" cy="984250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E03AB3F-94EC-5545-9695-5D3700A7C0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6109" y="1004455"/>
            <a:ext cx="10777341" cy="75151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507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rge white building&#10;&#10;Description automatically generated">
            <a:extLst>
              <a:ext uri="{FF2B5EF4-FFF2-40B4-BE49-F238E27FC236}">
                <a16:creationId xmlns:a16="http://schemas.microsoft.com/office/drawing/2014/main" id="{749D9679-2720-1A41-8008-F71D2BD6A1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0"/>
            <a:ext cx="12192000" cy="221949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019B67-2FBC-1947-9DA4-2EEC37139C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6109" y="0"/>
            <a:ext cx="4635487" cy="984250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E03AB3F-94EC-5545-9695-5D3700A7C0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6109" y="5363620"/>
            <a:ext cx="10777341" cy="105294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1F4A483-CBCB-FB49-807F-AC5841CDD3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56109" y="996572"/>
            <a:ext cx="10777341" cy="105294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5191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rge white building&#10;&#10;Description automatically generated">
            <a:extLst>
              <a:ext uri="{FF2B5EF4-FFF2-40B4-BE49-F238E27FC236}">
                <a16:creationId xmlns:a16="http://schemas.microsoft.com/office/drawing/2014/main" id="{749D9679-2720-1A41-8008-F71D2BD6A1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0"/>
            <a:ext cx="12192000" cy="221949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019B67-2FBC-1947-9DA4-2EEC37139C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6109" y="0"/>
            <a:ext cx="4635487" cy="984250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E03AB3F-94EC-5545-9695-5D3700A7C0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6109" y="1004455"/>
            <a:ext cx="10777341" cy="75151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DD90BDE7-2E66-D947-BBDA-252A356810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56109" y="5363620"/>
            <a:ext cx="10777341" cy="105294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538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rge white building&#10;&#10;Description automatically generated">
            <a:extLst>
              <a:ext uri="{FF2B5EF4-FFF2-40B4-BE49-F238E27FC236}">
                <a16:creationId xmlns:a16="http://schemas.microsoft.com/office/drawing/2014/main" id="{749D9679-2720-1A41-8008-F71D2BD6A1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0"/>
            <a:ext cx="12192000" cy="221949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019B67-2FBC-1947-9DA4-2EEC37139C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6109" y="0"/>
            <a:ext cx="4635487" cy="984250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E03AB3F-94EC-5545-9695-5D3700A7C0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6109" y="1004455"/>
            <a:ext cx="10777341" cy="75151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6C28C4F-745A-F047-818D-4862F3FC1C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56109" y="5363620"/>
            <a:ext cx="10777341" cy="105294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836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rge white building&#10;&#10;Description automatically generated">
            <a:extLst>
              <a:ext uri="{FF2B5EF4-FFF2-40B4-BE49-F238E27FC236}">
                <a16:creationId xmlns:a16="http://schemas.microsoft.com/office/drawing/2014/main" id="{749D9679-2720-1A41-8008-F71D2BD6A1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0"/>
            <a:ext cx="12192000" cy="221949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019B67-2FBC-1947-9DA4-2EEC37139C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6109" y="0"/>
            <a:ext cx="4635487" cy="984250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E03AB3F-94EC-5545-9695-5D3700A7C0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6109" y="1004455"/>
            <a:ext cx="10777341" cy="75151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CC964AA-B2FD-F444-9B0D-0D56438BFB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56109" y="5363620"/>
            <a:ext cx="10777341" cy="105294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9294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rge white building&#10;&#10;Description automatically generated">
            <a:extLst>
              <a:ext uri="{FF2B5EF4-FFF2-40B4-BE49-F238E27FC236}">
                <a16:creationId xmlns:a16="http://schemas.microsoft.com/office/drawing/2014/main" id="{749D9679-2720-1A41-8008-F71D2BD6A1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0"/>
            <a:ext cx="12192000" cy="221949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019B67-2FBC-1947-9DA4-2EEC37139C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6109" y="0"/>
            <a:ext cx="4635487" cy="984250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E03AB3F-94EC-5545-9695-5D3700A7C0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6109" y="1004455"/>
            <a:ext cx="10777341" cy="75151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3FF3A635-1E34-774F-8503-1AE59F21F4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56109" y="5363620"/>
            <a:ext cx="10777341" cy="105294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1684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rge white building&#10;&#10;Description automatically generated">
            <a:extLst>
              <a:ext uri="{FF2B5EF4-FFF2-40B4-BE49-F238E27FC236}">
                <a16:creationId xmlns:a16="http://schemas.microsoft.com/office/drawing/2014/main" id="{749D9679-2720-1A41-8008-F71D2BD6A1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0"/>
            <a:ext cx="12192000" cy="221949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019B67-2FBC-1947-9DA4-2EEC37139C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6109" y="0"/>
            <a:ext cx="4635487" cy="984250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E03AB3F-94EC-5545-9695-5D3700A7C0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6109" y="1004455"/>
            <a:ext cx="10777341" cy="75151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A0722BC-DA88-1745-804C-978370F7C6F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56109" y="5363620"/>
            <a:ext cx="10777341" cy="105294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1120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large white building&#10;&#10;Description automatically generated">
            <a:extLst>
              <a:ext uri="{FF2B5EF4-FFF2-40B4-BE49-F238E27FC236}">
                <a16:creationId xmlns:a16="http://schemas.microsoft.com/office/drawing/2014/main" id="{1FA741C5-EA67-4F4A-B303-887A692346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353" b="10349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199C3E37-850C-F34A-BE10-FB7AFD2DB9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6109" y="0"/>
            <a:ext cx="4726234" cy="984250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7301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ow of tall buildings&#10;&#10;Description automatically generated">
            <a:extLst>
              <a:ext uri="{FF2B5EF4-FFF2-40B4-BE49-F238E27FC236}">
                <a16:creationId xmlns:a16="http://schemas.microsoft.com/office/drawing/2014/main" id="{5069884F-0E9A-8E42-BE61-DF17BD5A7A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12" y="0"/>
            <a:ext cx="7786688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194D9144-4D9A-1545-AC73-9F58345BCC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0206" y="403415"/>
            <a:ext cx="3019425" cy="984250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034E29-F12F-4B46-8ABF-455B01542D91}"/>
              </a:ext>
            </a:extLst>
          </p:cNvPr>
          <p:cNvSpPr/>
          <p:nvPr userDrawn="1"/>
        </p:nvSpPr>
        <p:spPr>
          <a:xfrm>
            <a:off x="0" y="0"/>
            <a:ext cx="4405312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05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person&#10;&#10;Description automatically generated">
            <a:extLst>
              <a:ext uri="{FF2B5EF4-FFF2-40B4-BE49-F238E27FC236}">
                <a16:creationId xmlns:a16="http://schemas.microsoft.com/office/drawing/2014/main" id="{751A74D5-E446-FE43-A6E1-41D46E7F71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B38CB2-C7EC-094A-907F-4DCD09F4BE40}"/>
              </a:ext>
            </a:extLst>
          </p:cNvPr>
          <p:cNvSpPr/>
          <p:nvPr userDrawn="1"/>
        </p:nvSpPr>
        <p:spPr>
          <a:xfrm>
            <a:off x="-1" y="1"/>
            <a:ext cx="12191999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8D23E8C3-47E7-154E-B2C9-F7E04EC86A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16566" y="5007396"/>
            <a:ext cx="7108625" cy="1529295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6130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rge white building&#10;&#10;Description automatically generated">
            <a:extLst>
              <a:ext uri="{FF2B5EF4-FFF2-40B4-BE49-F238E27FC236}">
                <a16:creationId xmlns:a16="http://schemas.microsoft.com/office/drawing/2014/main" id="{E979FEAE-5A25-6448-8491-5AEAAA70D1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2F5BD3E-2ED6-0E46-97BE-9EFB6138C489}"/>
              </a:ext>
            </a:extLst>
          </p:cNvPr>
          <p:cNvSpPr/>
          <p:nvPr userDrawn="1"/>
        </p:nvSpPr>
        <p:spPr>
          <a:xfrm>
            <a:off x="0" y="0"/>
            <a:ext cx="12192000" cy="182231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B9CEA5A-BFF9-6E4B-8F0F-5AB9EBC43A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6109" y="403415"/>
            <a:ext cx="3019425" cy="984250"/>
          </a:xfrm>
        </p:spPr>
        <p:txBody>
          <a:bodyPr anchor="b">
            <a:normAutofit/>
          </a:bodyPr>
          <a:lstStyle>
            <a:lvl1pPr marL="0" indent="0">
              <a:lnSpc>
                <a:spcPts val="2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02B5DF1-41E6-B34B-A8C4-ED5BDA07C2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89455" y="2198451"/>
            <a:ext cx="7442102" cy="202113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ED3AFF-EC88-3540-8220-2FE844962C34}"/>
              </a:ext>
            </a:extLst>
          </p:cNvPr>
          <p:cNvSpPr/>
          <p:nvPr userDrawn="1"/>
        </p:nvSpPr>
        <p:spPr>
          <a:xfrm>
            <a:off x="956109" y="2289242"/>
            <a:ext cx="2844163" cy="53841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E00D0-5DD7-C649-952F-2FC2FB54B37E}"/>
              </a:ext>
            </a:extLst>
          </p:cNvPr>
          <p:cNvSpPr/>
          <p:nvPr userDrawn="1"/>
        </p:nvSpPr>
        <p:spPr>
          <a:xfrm>
            <a:off x="956109" y="3182327"/>
            <a:ext cx="2844163" cy="53841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336E902-9803-4B46-9933-56D3D43B2921}"/>
              </a:ext>
            </a:extLst>
          </p:cNvPr>
          <p:cNvSpPr/>
          <p:nvPr userDrawn="1"/>
        </p:nvSpPr>
        <p:spPr>
          <a:xfrm>
            <a:off x="956109" y="4075412"/>
            <a:ext cx="2844163" cy="53841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1FD7EAA-B362-5B49-913B-78E97342BD5D}"/>
              </a:ext>
            </a:extLst>
          </p:cNvPr>
          <p:cNvSpPr/>
          <p:nvPr userDrawn="1"/>
        </p:nvSpPr>
        <p:spPr>
          <a:xfrm>
            <a:off x="956109" y="4968497"/>
            <a:ext cx="2844163" cy="53841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37890D5-2A44-4648-8E5F-1741BBF6CB4B}"/>
              </a:ext>
            </a:extLst>
          </p:cNvPr>
          <p:cNvSpPr/>
          <p:nvPr userDrawn="1"/>
        </p:nvSpPr>
        <p:spPr>
          <a:xfrm>
            <a:off x="956108" y="5861581"/>
            <a:ext cx="2844163" cy="53841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38BEDCFC-EF08-3341-A324-13F236F9C3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56108" y="2289242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C792BF2C-2F7F-DA4D-BDDB-360D6E9210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56108" y="3183593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16E52260-D3C4-9740-99D2-402079DEA2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56108" y="4077944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5A3EBAE6-1F6F-7C4D-905E-6FED58D833C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6108" y="4972295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61308887-14DE-4342-AA9F-E49A52DDAE8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56108" y="5866644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8068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rge white building&#10;&#10;Description automatically generated">
            <a:extLst>
              <a:ext uri="{FF2B5EF4-FFF2-40B4-BE49-F238E27FC236}">
                <a16:creationId xmlns:a16="http://schemas.microsoft.com/office/drawing/2014/main" id="{E979FEAE-5A25-6448-8491-5AEAAA70D1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F0E2A2D-EC99-5947-92F1-0F11945D45E4}"/>
              </a:ext>
            </a:extLst>
          </p:cNvPr>
          <p:cNvSpPr/>
          <p:nvPr userDrawn="1"/>
        </p:nvSpPr>
        <p:spPr>
          <a:xfrm>
            <a:off x="0" y="0"/>
            <a:ext cx="12192000" cy="182231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E3E1A8E6-40D3-5A40-ABB0-FDD2C223C5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6109" y="403415"/>
            <a:ext cx="3019425" cy="984250"/>
          </a:xfrm>
        </p:spPr>
        <p:txBody>
          <a:bodyPr anchor="b">
            <a:normAutofit/>
          </a:bodyPr>
          <a:lstStyle>
            <a:lvl1pPr marL="0" indent="0">
              <a:lnSpc>
                <a:spcPts val="2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51F05D8-7339-1C4B-AF00-108116F0FE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89455" y="2198451"/>
            <a:ext cx="4012715" cy="41700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A5BAE8-A445-A845-AC03-A3F702644203}"/>
              </a:ext>
            </a:extLst>
          </p:cNvPr>
          <p:cNvSpPr/>
          <p:nvPr userDrawn="1"/>
        </p:nvSpPr>
        <p:spPr>
          <a:xfrm>
            <a:off x="956109" y="2289242"/>
            <a:ext cx="2844163" cy="538412"/>
          </a:xfrm>
          <a:prstGeom prst="rect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4B1A57-862B-1C46-A5CA-A23390511FE1}"/>
              </a:ext>
            </a:extLst>
          </p:cNvPr>
          <p:cNvSpPr/>
          <p:nvPr userDrawn="1"/>
        </p:nvSpPr>
        <p:spPr>
          <a:xfrm>
            <a:off x="956109" y="3182327"/>
            <a:ext cx="2844163" cy="53841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A832AF-BCE1-764F-9FE4-C716AB02B3E0}"/>
              </a:ext>
            </a:extLst>
          </p:cNvPr>
          <p:cNvSpPr/>
          <p:nvPr userDrawn="1"/>
        </p:nvSpPr>
        <p:spPr>
          <a:xfrm>
            <a:off x="956109" y="4075412"/>
            <a:ext cx="2844163" cy="53841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97CF93-8AE2-8940-AC90-69D52A6DEFB4}"/>
              </a:ext>
            </a:extLst>
          </p:cNvPr>
          <p:cNvSpPr/>
          <p:nvPr userDrawn="1"/>
        </p:nvSpPr>
        <p:spPr>
          <a:xfrm>
            <a:off x="956109" y="4968497"/>
            <a:ext cx="2844163" cy="53841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370D8F3-9088-B84C-BEA5-9703CA4BC282}"/>
              </a:ext>
            </a:extLst>
          </p:cNvPr>
          <p:cNvSpPr/>
          <p:nvPr userDrawn="1"/>
        </p:nvSpPr>
        <p:spPr>
          <a:xfrm>
            <a:off x="956108" y="5861581"/>
            <a:ext cx="2844163" cy="53841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DEB906EF-DC04-8746-9409-1072149F9E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56108" y="2289242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D78ACE36-859C-1645-87C4-EFC3CD44A7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56108" y="3183593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18DA515B-A7E8-F44E-82E7-B450EF1FE3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56108" y="4077944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8A06C3DD-C075-3441-A96B-C2FBC9BA08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6108" y="4972295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18B1D728-E23A-0D41-9C19-EAFFD2A65E4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56108" y="5866644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72AF4189-8590-D642-A55C-ED100D0C3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89455" y="2628757"/>
            <a:ext cx="4012715" cy="377123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6992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rge white building&#10;&#10;Description automatically generated">
            <a:extLst>
              <a:ext uri="{FF2B5EF4-FFF2-40B4-BE49-F238E27FC236}">
                <a16:creationId xmlns:a16="http://schemas.microsoft.com/office/drawing/2014/main" id="{E979FEAE-5A25-6448-8491-5AEAAA70D1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AFB7FC0-E983-774A-B346-50339104C6AC}"/>
              </a:ext>
            </a:extLst>
          </p:cNvPr>
          <p:cNvSpPr/>
          <p:nvPr userDrawn="1"/>
        </p:nvSpPr>
        <p:spPr>
          <a:xfrm>
            <a:off x="0" y="0"/>
            <a:ext cx="12192000" cy="182231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39D3DA51-27D7-3C40-B364-96B4424017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6109" y="403415"/>
            <a:ext cx="3019425" cy="984250"/>
          </a:xfrm>
        </p:spPr>
        <p:txBody>
          <a:bodyPr anchor="b">
            <a:normAutofit/>
          </a:bodyPr>
          <a:lstStyle>
            <a:lvl1pPr marL="0" indent="0">
              <a:lnSpc>
                <a:spcPts val="2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B795ED-626A-A046-B55D-D2119D25F5B0}"/>
              </a:ext>
            </a:extLst>
          </p:cNvPr>
          <p:cNvSpPr/>
          <p:nvPr userDrawn="1"/>
        </p:nvSpPr>
        <p:spPr>
          <a:xfrm>
            <a:off x="956109" y="2289242"/>
            <a:ext cx="2844163" cy="53841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E01B18-AC81-794A-AE83-7D6CCE0EE1AB}"/>
              </a:ext>
            </a:extLst>
          </p:cNvPr>
          <p:cNvSpPr/>
          <p:nvPr userDrawn="1"/>
        </p:nvSpPr>
        <p:spPr>
          <a:xfrm>
            <a:off x="956109" y="3182327"/>
            <a:ext cx="2844163" cy="538412"/>
          </a:xfrm>
          <a:prstGeom prst="rect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23B738-A339-0846-A625-6437B961F891}"/>
              </a:ext>
            </a:extLst>
          </p:cNvPr>
          <p:cNvSpPr/>
          <p:nvPr userDrawn="1"/>
        </p:nvSpPr>
        <p:spPr>
          <a:xfrm>
            <a:off x="956109" y="4075412"/>
            <a:ext cx="2844163" cy="53841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1787646-2224-EA45-BC4B-23C68D1BB737}"/>
              </a:ext>
            </a:extLst>
          </p:cNvPr>
          <p:cNvSpPr/>
          <p:nvPr userDrawn="1"/>
        </p:nvSpPr>
        <p:spPr>
          <a:xfrm>
            <a:off x="956109" y="4968497"/>
            <a:ext cx="2844163" cy="53841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D13C800-79F5-304A-B99E-65737A1B2C86}"/>
              </a:ext>
            </a:extLst>
          </p:cNvPr>
          <p:cNvSpPr/>
          <p:nvPr userDrawn="1"/>
        </p:nvSpPr>
        <p:spPr>
          <a:xfrm>
            <a:off x="956108" y="5861581"/>
            <a:ext cx="2844163" cy="53841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8644AE39-35CA-2F4F-863F-FCAB65120E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56109" y="2289242"/>
            <a:ext cx="2844162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79488E06-7013-4345-8580-150B25EDCF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56109" y="3183593"/>
            <a:ext cx="2844162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C06C3E29-6B84-E848-A737-CEC08FC987B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56108" y="4077944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312DD1B7-29F9-0F4B-BB2E-4225C3CCA0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6108" y="4972295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23BA863E-2CA6-C544-A32F-97708F2C39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56108" y="5866644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pic>
        <p:nvPicPr>
          <p:cNvPr id="20" name="Picture 19" descr="A large tall tower with a clock on a bridge&#10;&#10;Description automatically generated">
            <a:extLst>
              <a:ext uri="{FF2B5EF4-FFF2-40B4-BE49-F238E27FC236}">
                <a16:creationId xmlns:a16="http://schemas.microsoft.com/office/drawing/2014/main" id="{CE2D3862-3AEA-FF43-8E24-6100AB5987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45923" y="2289241"/>
            <a:ext cx="3002324" cy="4114739"/>
          </a:xfrm>
          <a:prstGeom prst="rect">
            <a:avLst/>
          </a:prstGeom>
        </p:spPr>
      </p:pic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E6CF0DB9-7AD4-9643-87C1-8C7BD88AA6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89455" y="2198451"/>
            <a:ext cx="4012715" cy="41700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334489F9-0752-9449-9994-B64858DA800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89455" y="2628757"/>
            <a:ext cx="4012715" cy="377123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404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rge white building&#10;&#10;Description automatically generated">
            <a:extLst>
              <a:ext uri="{FF2B5EF4-FFF2-40B4-BE49-F238E27FC236}">
                <a16:creationId xmlns:a16="http://schemas.microsoft.com/office/drawing/2014/main" id="{E979FEAE-5A25-6448-8491-5AEAAA70D1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D5E17AA-BB06-2246-B2BA-2903F4E1CCFF}"/>
              </a:ext>
            </a:extLst>
          </p:cNvPr>
          <p:cNvSpPr/>
          <p:nvPr userDrawn="1"/>
        </p:nvSpPr>
        <p:spPr>
          <a:xfrm>
            <a:off x="0" y="0"/>
            <a:ext cx="12192000" cy="182231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C224BCD6-8F9F-CB41-9466-3FF0BE69A2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6109" y="403415"/>
            <a:ext cx="3019425" cy="984250"/>
          </a:xfrm>
        </p:spPr>
        <p:txBody>
          <a:bodyPr anchor="b">
            <a:normAutofit/>
          </a:bodyPr>
          <a:lstStyle>
            <a:lvl1pPr marL="0" indent="0">
              <a:lnSpc>
                <a:spcPts val="2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6C3675-A07E-5F4D-911B-FED904632795}"/>
              </a:ext>
            </a:extLst>
          </p:cNvPr>
          <p:cNvSpPr/>
          <p:nvPr userDrawn="1"/>
        </p:nvSpPr>
        <p:spPr>
          <a:xfrm>
            <a:off x="956109" y="2289242"/>
            <a:ext cx="2844163" cy="53841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DE2852D-811B-154B-B13F-33BE9945F979}"/>
              </a:ext>
            </a:extLst>
          </p:cNvPr>
          <p:cNvSpPr/>
          <p:nvPr userDrawn="1"/>
        </p:nvSpPr>
        <p:spPr>
          <a:xfrm>
            <a:off x="956109" y="3182327"/>
            <a:ext cx="2844163" cy="53841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95CC1B3-66AD-4447-AEB4-FB11EBA042C0}"/>
              </a:ext>
            </a:extLst>
          </p:cNvPr>
          <p:cNvSpPr/>
          <p:nvPr userDrawn="1"/>
        </p:nvSpPr>
        <p:spPr>
          <a:xfrm>
            <a:off x="956109" y="4075412"/>
            <a:ext cx="2844163" cy="538412"/>
          </a:xfrm>
          <a:prstGeom prst="rect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449F26-0F40-434E-8F83-8D12F8F1E2E3}"/>
              </a:ext>
            </a:extLst>
          </p:cNvPr>
          <p:cNvSpPr/>
          <p:nvPr userDrawn="1"/>
        </p:nvSpPr>
        <p:spPr>
          <a:xfrm>
            <a:off x="956109" y="4968497"/>
            <a:ext cx="2844163" cy="53841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3F96D8-BBF2-8245-8E50-D88F8E4D51C0}"/>
              </a:ext>
            </a:extLst>
          </p:cNvPr>
          <p:cNvSpPr/>
          <p:nvPr userDrawn="1"/>
        </p:nvSpPr>
        <p:spPr>
          <a:xfrm>
            <a:off x="956108" y="5861581"/>
            <a:ext cx="2844163" cy="53841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38E80EA0-6365-CB4D-9F88-841B8377D6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56108" y="2289242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CE4DD4F4-9631-DB46-A412-8E7FACA54D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56108" y="3183593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8E61420E-563F-A747-8466-DC85B1F98E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56108" y="4077944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364D59B4-D335-1E49-9644-DEF49B2FAC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6108" y="4972295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C9B1B057-21AB-0C4F-931A-5C35C765B6A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56108" y="5866644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pic>
        <p:nvPicPr>
          <p:cNvPr id="20" name="Picture 19" descr="A large tall tower with a clock on a bridge&#10;&#10;Description automatically generated">
            <a:extLst>
              <a:ext uri="{FF2B5EF4-FFF2-40B4-BE49-F238E27FC236}">
                <a16:creationId xmlns:a16="http://schemas.microsoft.com/office/drawing/2014/main" id="{B2A0679C-4B51-BD41-91DB-4810888BA0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45923" y="2289241"/>
            <a:ext cx="3002324" cy="4114739"/>
          </a:xfrm>
          <a:prstGeom prst="rect">
            <a:avLst/>
          </a:prstGeom>
        </p:spPr>
      </p:pic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48FD4175-B304-AA4A-9224-3626664625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89455" y="2198451"/>
            <a:ext cx="4012715" cy="41700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AB183114-45BF-CD43-89FD-8697DEBC556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89455" y="2628757"/>
            <a:ext cx="4012715" cy="377123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6879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rge white building&#10;&#10;Description automatically generated">
            <a:extLst>
              <a:ext uri="{FF2B5EF4-FFF2-40B4-BE49-F238E27FC236}">
                <a16:creationId xmlns:a16="http://schemas.microsoft.com/office/drawing/2014/main" id="{E979FEAE-5A25-6448-8491-5AEAAA70D1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33CF4A4-28CB-2C48-A3C1-9C17CC5930BC}"/>
              </a:ext>
            </a:extLst>
          </p:cNvPr>
          <p:cNvSpPr/>
          <p:nvPr userDrawn="1"/>
        </p:nvSpPr>
        <p:spPr>
          <a:xfrm>
            <a:off x="0" y="0"/>
            <a:ext cx="12192000" cy="182231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C7BB888E-7226-5343-91F8-93D815DC88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6109" y="403415"/>
            <a:ext cx="3019425" cy="984250"/>
          </a:xfrm>
        </p:spPr>
        <p:txBody>
          <a:bodyPr anchor="b">
            <a:normAutofit/>
          </a:bodyPr>
          <a:lstStyle>
            <a:lvl1pPr marL="0" indent="0">
              <a:lnSpc>
                <a:spcPts val="2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5C66B4-1127-034E-A23E-0037B683EE1C}"/>
              </a:ext>
            </a:extLst>
          </p:cNvPr>
          <p:cNvSpPr/>
          <p:nvPr userDrawn="1"/>
        </p:nvSpPr>
        <p:spPr>
          <a:xfrm>
            <a:off x="956109" y="2289242"/>
            <a:ext cx="2844163" cy="53841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FC54CB2-5541-1745-BE46-4B4A015B6A65}"/>
              </a:ext>
            </a:extLst>
          </p:cNvPr>
          <p:cNvSpPr/>
          <p:nvPr userDrawn="1"/>
        </p:nvSpPr>
        <p:spPr>
          <a:xfrm>
            <a:off x="956109" y="3182327"/>
            <a:ext cx="2844163" cy="53841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68E79B6-FAFD-354C-8958-4FFB5E215933}"/>
              </a:ext>
            </a:extLst>
          </p:cNvPr>
          <p:cNvSpPr/>
          <p:nvPr userDrawn="1"/>
        </p:nvSpPr>
        <p:spPr>
          <a:xfrm>
            <a:off x="956109" y="4075412"/>
            <a:ext cx="2844163" cy="53841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F640B0D-BCCF-6244-B10C-0A7903203E95}"/>
              </a:ext>
            </a:extLst>
          </p:cNvPr>
          <p:cNvSpPr/>
          <p:nvPr userDrawn="1"/>
        </p:nvSpPr>
        <p:spPr>
          <a:xfrm>
            <a:off x="956109" y="4968497"/>
            <a:ext cx="2844163" cy="538412"/>
          </a:xfrm>
          <a:prstGeom prst="rect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0393800-62AA-6445-AFCB-067C7F9D7DCC}"/>
              </a:ext>
            </a:extLst>
          </p:cNvPr>
          <p:cNvSpPr/>
          <p:nvPr userDrawn="1"/>
        </p:nvSpPr>
        <p:spPr>
          <a:xfrm>
            <a:off x="956108" y="5861581"/>
            <a:ext cx="2844163" cy="53841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21AB3111-74A6-DD40-975F-867368C0AE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56108" y="2289242"/>
            <a:ext cx="2844162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F0F7F1F3-E24F-E74A-99D3-107444B5D2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56108" y="3183593"/>
            <a:ext cx="2844162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B37B2C7A-8EF3-A545-902D-3662934144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56109" y="4077944"/>
            <a:ext cx="2844162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104526B-59E5-F34E-B1C9-2A5707301EC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6108" y="4972295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FA8BE124-1165-774E-ADD1-F3CD7020B9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56108" y="5866644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pic>
        <p:nvPicPr>
          <p:cNvPr id="20" name="Picture 19" descr="A large tall tower with a clock on a bridge&#10;&#10;Description automatically generated">
            <a:extLst>
              <a:ext uri="{FF2B5EF4-FFF2-40B4-BE49-F238E27FC236}">
                <a16:creationId xmlns:a16="http://schemas.microsoft.com/office/drawing/2014/main" id="{E4436F74-0A26-134A-AFF4-7B6B33B2F3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45923" y="2289241"/>
            <a:ext cx="3002324" cy="4114739"/>
          </a:xfrm>
          <a:prstGeom prst="rect">
            <a:avLst/>
          </a:prstGeom>
        </p:spPr>
      </p:pic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ECDAD277-F531-6C4F-9C6D-C02339A496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89455" y="2198451"/>
            <a:ext cx="4012715" cy="41700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DA010CB3-EF0E-8D41-B568-527E15B5D9F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89455" y="2628757"/>
            <a:ext cx="4012715" cy="377123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7355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rge white building&#10;&#10;Description automatically generated">
            <a:extLst>
              <a:ext uri="{FF2B5EF4-FFF2-40B4-BE49-F238E27FC236}">
                <a16:creationId xmlns:a16="http://schemas.microsoft.com/office/drawing/2014/main" id="{E979FEAE-5A25-6448-8491-5AEAAA70D1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1DB532E-E956-5B41-A90A-EE2897427B59}"/>
              </a:ext>
            </a:extLst>
          </p:cNvPr>
          <p:cNvSpPr/>
          <p:nvPr userDrawn="1"/>
        </p:nvSpPr>
        <p:spPr>
          <a:xfrm>
            <a:off x="0" y="0"/>
            <a:ext cx="12192000" cy="182231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F3D121F9-39D2-5A45-ABB0-64B0E9F1CF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6109" y="403415"/>
            <a:ext cx="3019425" cy="984250"/>
          </a:xfrm>
        </p:spPr>
        <p:txBody>
          <a:bodyPr anchor="b">
            <a:normAutofit/>
          </a:bodyPr>
          <a:lstStyle>
            <a:lvl1pPr marL="0" indent="0">
              <a:lnSpc>
                <a:spcPts val="2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418661-F580-B941-BA92-FBC3C9ECFFF1}"/>
              </a:ext>
            </a:extLst>
          </p:cNvPr>
          <p:cNvSpPr/>
          <p:nvPr userDrawn="1"/>
        </p:nvSpPr>
        <p:spPr>
          <a:xfrm>
            <a:off x="956109" y="2289242"/>
            <a:ext cx="2844163" cy="53841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43F46E-A54F-E44D-8356-3AEB790CEF1C}"/>
              </a:ext>
            </a:extLst>
          </p:cNvPr>
          <p:cNvSpPr/>
          <p:nvPr userDrawn="1"/>
        </p:nvSpPr>
        <p:spPr>
          <a:xfrm>
            <a:off x="956109" y="3182327"/>
            <a:ext cx="2844163" cy="53841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A617C1-858F-DB43-AF78-BC05AAF00BAA}"/>
              </a:ext>
            </a:extLst>
          </p:cNvPr>
          <p:cNvSpPr/>
          <p:nvPr userDrawn="1"/>
        </p:nvSpPr>
        <p:spPr>
          <a:xfrm>
            <a:off x="956109" y="4075412"/>
            <a:ext cx="2844163" cy="53841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5DA80A0-43EA-5E4D-ABF7-41DABA059B0E}"/>
              </a:ext>
            </a:extLst>
          </p:cNvPr>
          <p:cNvSpPr/>
          <p:nvPr userDrawn="1"/>
        </p:nvSpPr>
        <p:spPr>
          <a:xfrm>
            <a:off x="956109" y="4968497"/>
            <a:ext cx="2844163" cy="53841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E9CC582-D29C-8248-9808-FB97D6AB1216}"/>
              </a:ext>
            </a:extLst>
          </p:cNvPr>
          <p:cNvSpPr/>
          <p:nvPr userDrawn="1"/>
        </p:nvSpPr>
        <p:spPr>
          <a:xfrm>
            <a:off x="956108" y="5861581"/>
            <a:ext cx="2844163" cy="538412"/>
          </a:xfrm>
          <a:prstGeom prst="rect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33C2952E-50BB-5542-863D-57115B6046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56108" y="2289242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40BAFF90-8667-C840-94EA-5379B21DAB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56108" y="3183593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6B53C19E-5EB3-B040-9DA0-60260BC0C5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56108" y="4077944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3158AC68-C505-2149-BCBD-EE9888C0A21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6108" y="4972295"/>
            <a:ext cx="2844163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61CEAF9A-3FDA-C34B-9B35-E0BAFA5C90D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56109" y="5866644"/>
            <a:ext cx="2844162" cy="5384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pic>
        <p:nvPicPr>
          <p:cNvPr id="20" name="Picture 19" descr="A large tall tower with a clock on a bridge&#10;&#10;Description automatically generated">
            <a:extLst>
              <a:ext uri="{FF2B5EF4-FFF2-40B4-BE49-F238E27FC236}">
                <a16:creationId xmlns:a16="http://schemas.microsoft.com/office/drawing/2014/main" id="{162E9A3F-0C16-4B4C-AFFF-D776C079DD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45923" y="2289241"/>
            <a:ext cx="3002324" cy="4114739"/>
          </a:xfrm>
          <a:prstGeom prst="rect">
            <a:avLst/>
          </a:prstGeom>
        </p:spPr>
      </p:pic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7FABD5A8-9D8F-2C4B-8A72-2F9E6484F1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89455" y="2198451"/>
            <a:ext cx="4012715" cy="41700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B6644D68-8084-4C41-BC12-5C9F4A1ACA7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89455" y="2628757"/>
            <a:ext cx="4012715" cy="377123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075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n old building&#10;&#10;Description automatically generated">
            <a:extLst>
              <a:ext uri="{FF2B5EF4-FFF2-40B4-BE49-F238E27FC236}">
                <a16:creationId xmlns:a16="http://schemas.microsoft.com/office/drawing/2014/main" id="{801C24D2-A09B-2C40-B699-9034787BB0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42E68F6-501D-2448-BF3F-172040A9CEC3}"/>
              </a:ext>
            </a:extLst>
          </p:cNvPr>
          <p:cNvSpPr/>
          <p:nvPr userDrawn="1"/>
        </p:nvSpPr>
        <p:spPr>
          <a:xfrm>
            <a:off x="6096000" y="1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54CE24F3-0247-794B-BD52-3F200B39BE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24400" y="403415"/>
            <a:ext cx="3019425" cy="984250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546EE604-75FD-8549-8928-08022747BA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024400" y="2652961"/>
            <a:ext cx="4689617" cy="13500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9B35E5C-83AD-ED40-89F8-007E629FE62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024400" y="5104506"/>
            <a:ext cx="4689617" cy="13500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553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walking down the street&#10;&#10;Description automatically generated">
            <a:extLst>
              <a:ext uri="{FF2B5EF4-FFF2-40B4-BE49-F238E27FC236}">
                <a16:creationId xmlns:a16="http://schemas.microsoft.com/office/drawing/2014/main" id="{BB1EB489-86FD-BF45-88CD-A1A0B5D3FD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E811ED1-69E6-EE47-9CFA-1A20435CED6A}"/>
              </a:ext>
            </a:extLst>
          </p:cNvPr>
          <p:cNvSpPr/>
          <p:nvPr userDrawn="1"/>
        </p:nvSpPr>
        <p:spPr>
          <a:xfrm>
            <a:off x="-1" y="1"/>
            <a:ext cx="4083699" cy="342899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1EDCF24-A350-2B4E-AB89-D04C224BE9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9182" y="403415"/>
            <a:ext cx="2625291" cy="984250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33C57A48-F942-E847-A576-019FFEACAB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9182" y="1407870"/>
            <a:ext cx="2625291" cy="156393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CEDB7AE-E521-3244-AEFD-FECF13F02ACA}"/>
              </a:ext>
            </a:extLst>
          </p:cNvPr>
          <p:cNvSpPr/>
          <p:nvPr userDrawn="1"/>
        </p:nvSpPr>
        <p:spPr>
          <a:xfrm>
            <a:off x="8129225" y="1"/>
            <a:ext cx="4062775" cy="342899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D6EAFE-A360-AB4B-BDAB-6EB415AFC4C0}"/>
              </a:ext>
            </a:extLst>
          </p:cNvPr>
          <p:cNvSpPr/>
          <p:nvPr userDrawn="1"/>
        </p:nvSpPr>
        <p:spPr>
          <a:xfrm>
            <a:off x="4083699" y="3429001"/>
            <a:ext cx="4045527" cy="342899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37FF669C-60F7-B546-B0FA-DB7D9C3F17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88874" y="3886200"/>
            <a:ext cx="3241962" cy="252845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22C86025-16C0-D443-AE92-AE3F042DCC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17527" y="403415"/>
            <a:ext cx="3086171" cy="256838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306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F4981E93-026D-4D42-8C6E-9CDC54EABD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86687" y="0"/>
            <a:ext cx="4405313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2F86547-98CE-6240-8DD1-45C9FFC273C2}"/>
              </a:ext>
            </a:extLst>
          </p:cNvPr>
          <p:cNvSpPr/>
          <p:nvPr userDrawn="1"/>
        </p:nvSpPr>
        <p:spPr>
          <a:xfrm>
            <a:off x="-1" y="1"/>
            <a:ext cx="7786688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53E2C9A7-EECE-A948-9A29-7E33EBAEF8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9182" y="403415"/>
            <a:ext cx="2625291" cy="984250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8558EB9D-5636-D34F-9EBE-B51B19DF9D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37528" y="1836422"/>
            <a:ext cx="5419668" cy="716581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20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76385123-A966-5C42-A1BD-4095BE257B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937528" y="3113043"/>
            <a:ext cx="5419668" cy="729071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20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3B6DD50C-53DE-8F44-B713-AC6A86F207F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37528" y="4402154"/>
            <a:ext cx="5419668" cy="716581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20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D138BDE0-9DC5-2242-A533-4008E92D78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37528" y="5690313"/>
            <a:ext cx="5419668" cy="710729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20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472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rge white building&#10;&#10;Description automatically generated">
            <a:extLst>
              <a:ext uri="{FF2B5EF4-FFF2-40B4-BE49-F238E27FC236}">
                <a16:creationId xmlns:a16="http://schemas.microsoft.com/office/drawing/2014/main" id="{2A84860A-DAAC-3C41-81D5-6761B3773B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2068B944-8053-A640-A8B6-73D93E28F6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21270"/>
          <a:stretch/>
        </p:blipFill>
        <p:spPr>
          <a:xfrm>
            <a:off x="669701" y="230895"/>
            <a:ext cx="3307769" cy="6627105"/>
          </a:xfrm>
          <a:prstGeom prst="rect">
            <a:avLst/>
          </a:prstGeom>
        </p:spPr>
      </p:pic>
      <p:pic>
        <p:nvPicPr>
          <p:cNvPr id="7" name="Picture 6" descr="A person standing posing for the camera&#10;&#10;Description automatically generated">
            <a:extLst>
              <a:ext uri="{FF2B5EF4-FFF2-40B4-BE49-F238E27FC236}">
                <a16:creationId xmlns:a16="http://schemas.microsoft.com/office/drawing/2014/main" id="{CFD319F9-3D1A-6447-A5F4-D560094208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22715"/>
          <a:stretch/>
        </p:blipFill>
        <p:spPr>
          <a:xfrm>
            <a:off x="6827412" y="766293"/>
            <a:ext cx="2344906" cy="6091708"/>
          </a:xfrm>
          <a:prstGeom prst="rect">
            <a:avLst/>
          </a:prstGeom>
        </p:spPr>
      </p:pic>
      <p:pic>
        <p:nvPicPr>
          <p:cNvPr id="9" name="Picture 8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695FDB7D-D74A-644B-ABAB-BBB87CB59B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b="21370"/>
          <a:stretch/>
        </p:blipFill>
        <p:spPr>
          <a:xfrm>
            <a:off x="8937937" y="270456"/>
            <a:ext cx="2830663" cy="658754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5F256F20-8C0D-A644-9652-1935E6E1DA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2254" y="3781267"/>
            <a:ext cx="3019425" cy="984250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02E470A7-9906-6047-B3DA-9430FE7480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2255" y="4785722"/>
            <a:ext cx="7272278" cy="166886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6" name="Rectangle 3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9D57F06-7F01-8F4A-878E-7EF948462658}"/>
              </a:ext>
            </a:extLst>
          </p:cNvPr>
          <p:cNvSpPr/>
          <p:nvPr userDrawn="1"/>
        </p:nvSpPr>
        <p:spPr>
          <a:xfrm>
            <a:off x="8716681" y="5840362"/>
            <a:ext cx="3019417" cy="6142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BEGIN</a:t>
            </a:r>
          </a:p>
        </p:txBody>
      </p:sp>
    </p:spTree>
    <p:extLst>
      <p:ext uri="{BB962C8B-B14F-4D97-AF65-F5344CB8AC3E}">
        <p14:creationId xmlns:p14="http://schemas.microsoft.com/office/powerpoint/2010/main" val="3502029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arge white building&#10;&#10;Description automatically generated">
            <a:extLst>
              <a:ext uri="{FF2B5EF4-FFF2-40B4-BE49-F238E27FC236}">
                <a16:creationId xmlns:a16="http://schemas.microsoft.com/office/drawing/2014/main" id="{3729471C-5C0E-0D4A-86B4-5382ED266A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7456869" y="0"/>
            <a:ext cx="4735132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D811A695-7E70-F74F-B3B4-303F3ABD07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23044"/>
          <a:stretch/>
        </p:blipFill>
        <p:spPr>
          <a:xfrm>
            <a:off x="3991663" y="206273"/>
            <a:ext cx="2877767" cy="6651728"/>
          </a:xfrm>
          <a:prstGeom prst="rect">
            <a:avLst/>
          </a:prstGeom>
        </p:spPr>
      </p:pic>
      <p:pic>
        <p:nvPicPr>
          <p:cNvPr id="8" name="Picture 7" descr="A person standing posing for the camera&#10;&#10;Description automatically generated">
            <a:extLst>
              <a:ext uri="{FF2B5EF4-FFF2-40B4-BE49-F238E27FC236}">
                <a16:creationId xmlns:a16="http://schemas.microsoft.com/office/drawing/2014/main" id="{C2D8F88D-0055-1F46-9AC7-1FCE836741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21230"/>
          <a:stretch/>
        </p:blipFill>
        <p:spPr>
          <a:xfrm>
            <a:off x="897885" y="963211"/>
            <a:ext cx="2289088" cy="5894789"/>
          </a:xfrm>
          <a:prstGeom prst="rect">
            <a:avLst/>
          </a:prstGeom>
        </p:spPr>
      </p:pic>
      <p:sp>
        <p:nvSpPr>
          <p:cNvPr id="11" name="Rectangle 10">
            <a:hlinkClick r:id="rId5" action="ppaction://hlinksldjump"/>
            <a:extLst>
              <a:ext uri="{FF2B5EF4-FFF2-40B4-BE49-F238E27FC236}">
                <a16:creationId xmlns:a16="http://schemas.microsoft.com/office/drawing/2014/main" id="{D811141D-30E1-E04E-BFA0-E066D3D03616}"/>
              </a:ext>
            </a:extLst>
          </p:cNvPr>
          <p:cNvSpPr/>
          <p:nvPr userDrawn="1"/>
        </p:nvSpPr>
        <p:spPr>
          <a:xfrm>
            <a:off x="8716681" y="5840362"/>
            <a:ext cx="3019417" cy="6142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OPTION 03</a:t>
            </a:r>
          </a:p>
        </p:txBody>
      </p:sp>
      <p:sp>
        <p:nvSpPr>
          <p:cNvPr id="14" name="Rectangle 13">
            <a:hlinkClick r:id="rId6" action="ppaction://hlinksldjump"/>
            <a:extLst>
              <a:ext uri="{FF2B5EF4-FFF2-40B4-BE49-F238E27FC236}">
                <a16:creationId xmlns:a16="http://schemas.microsoft.com/office/drawing/2014/main" id="{41B7EB37-D4CD-164B-9FAD-F379510E50AB}"/>
              </a:ext>
            </a:extLst>
          </p:cNvPr>
          <p:cNvSpPr/>
          <p:nvPr userDrawn="1"/>
        </p:nvSpPr>
        <p:spPr>
          <a:xfrm>
            <a:off x="8716681" y="5000303"/>
            <a:ext cx="3019417" cy="6142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OPTION 02</a:t>
            </a:r>
          </a:p>
        </p:txBody>
      </p:sp>
      <p:sp>
        <p:nvSpPr>
          <p:cNvPr id="15" name="Rectangle 14">
            <a:hlinkClick r:id="rId5" action="ppaction://hlinksldjump"/>
            <a:extLst>
              <a:ext uri="{FF2B5EF4-FFF2-40B4-BE49-F238E27FC236}">
                <a16:creationId xmlns:a16="http://schemas.microsoft.com/office/drawing/2014/main" id="{E1CABA7A-01A9-9640-9D76-69B5674F75A5}"/>
              </a:ext>
            </a:extLst>
          </p:cNvPr>
          <p:cNvSpPr/>
          <p:nvPr userDrawn="1"/>
        </p:nvSpPr>
        <p:spPr>
          <a:xfrm>
            <a:off x="8716681" y="4160244"/>
            <a:ext cx="3019417" cy="6142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OPTION 01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D3D6FCBD-D2AD-0E46-AFFD-634E535417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07800" y="346166"/>
            <a:ext cx="3828298" cy="135625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83726D97-3482-D448-A514-B795B4159B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07800" y="2546673"/>
            <a:ext cx="3828298" cy="114066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977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rect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arge white building&#10;&#10;Description automatically generated">
            <a:extLst>
              <a:ext uri="{FF2B5EF4-FFF2-40B4-BE49-F238E27FC236}">
                <a16:creationId xmlns:a16="http://schemas.microsoft.com/office/drawing/2014/main" id="{27B6168F-10B6-A64C-B9B8-D751F402E8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C94159C-DC82-ED41-BE48-932762F662D4}"/>
              </a:ext>
            </a:extLst>
          </p:cNvPr>
          <p:cNvSpPr/>
          <p:nvPr userDrawn="1"/>
        </p:nvSpPr>
        <p:spPr>
          <a:xfrm>
            <a:off x="0" y="5293217"/>
            <a:ext cx="12192000" cy="1564783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3" action="ppaction://hlinksldjump"/>
            <a:extLst>
              <a:ext uri="{FF2B5EF4-FFF2-40B4-BE49-F238E27FC236}">
                <a16:creationId xmlns:a16="http://schemas.microsoft.com/office/drawing/2014/main" id="{A0B75406-87F9-2648-A960-A77B6ABAAF09}"/>
              </a:ext>
            </a:extLst>
          </p:cNvPr>
          <p:cNvSpPr/>
          <p:nvPr userDrawn="1"/>
        </p:nvSpPr>
        <p:spPr>
          <a:xfrm>
            <a:off x="4586291" y="5840362"/>
            <a:ext cx="3019417" cy="6142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CONTINUE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09AC9D1-6789-B744-AC87-1328DE999C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2254" y="2874906"/>
            <a:ext cx="3019425" cy="816045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4C55C7F0-5568-4344-AF6B-B85D8CCEAC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2255" y="3734900"/>
            <a:ext cx="8449252" cy="75948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9A85075-92DF-EE42-AD80-CC144C41A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42255" y="2363845"/>
            <a:ext cx="8449252" cy="7641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75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correct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arge white building&#10;&#10;Description automatically generated">
            <a:extLst>
              <a:ext uri="{FF2B5EF4-FFF2-40B4-BE49-F238E27FC236}">
                <a16:creationId xmlns:a16="http://schemas.microsoft.com/office/drawing/2014/main" id="{80FC2349-0572-154E-A2B5-6F9E2B29FE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45376ED-7F6B-7745-A180-5DA19A89D3EC}"/>
              </a:ext>
            </a:extLst>
          </p:cNvPr>
          <p:cNvSpPr/>
          <p:nvPr userDrawn="1"/>
        </p:nvSpPr>
        <p:spPr>
          <a:xfrm>
            <a:off x="0" y="5293217"/>
            <a:ext cx="12192000" cy="1564783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hlinkClick r:id="rId3" action="ppaction://hlinksldjump"/>
            <a:extLst>
              <a:ext uri="{FF2B5EF4-FFF2-40B4-BE49-F238E27FC236}">
                <a16:creationId xmlns:a16="http://schemas.microsoft.com/office/drawing/2014/main" id="{D2246E36-1299-C244-9D9D-23F14348E044}"/>
              </a:ext>
            </a:extLst>
          </p:cNvPr>
          <p:cNvSpPr/>
          <p:nvPr userDrawn="1"/>
        </p:nvSpPr>
        <p:spPr>
          <a:xfrm>
            <a:off x="4586291" y="5840362"/>
            <a:ext cx="3019417" cy="6142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CONTINUE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DFBCE41E-A23D-BD48-B5A8-EF1164BBCB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2254" y="2874906"/>
            <a:ext cx="3019425" cy="816045"/>
          </a:xfrm>
        </p:spPr>
        <p:txBody>
          <a:bodyPr anchor="b">
            <a:normAutofit/>
          </a:bodyPr>
          <a:lstStyle>
            <a:lvl1pPr marL="0" indent="0">
              <a:lnSpc>
                <a:spcPts val="3200"/>
              </a:lnSpc>
              <a:buNone/>
              <a:defRPr sz="3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BB69460D-E62F-8E45-A7D7-5B3BA2D4CE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2255" y="3734900"/>
            <a:ext cx="8449252" cy="75948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467BC000-C557-9E42-BEF1-A37B21DB073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42255" y="2363845"/>
            <a:ext cx="8449252" cy="76413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429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DEFE12-87A5-F245-8C0D-6EC89B8AE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E04BDC-8186-C549-B925-D3E8E2E891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F6B12-2CCC-2840-8D91-5B4436C5E1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DB854-4797-FB4B-AB68-F0BF1BF8E29C}" type="datetimeFigureOut">
              <a:rPr lang="en-US" smtClean="0"/>
              <a:t>8/11/20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F3C782-04B4-D244-8FCD-DA8504C90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7106E0-7A2D-624E-B2DC-9C5CBB211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D3F14-C6B0-8B42-88FB-564FFB197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288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6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  <p:sldLayoutId id="2147483674" r:id="rId21"/>
    <p:sldLayoutId id="2147483675" r:id="rId22"/>
    <p:sldLayoutId id="2147483676" r:id="rId23"/>
    <p:sldLayoutId id="2147483677" r:id="rId24"/>
    <p:sldLayoutId id="2147483678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0EE7896-FA78-DD49-8DA4-BD9F58C8A07F}"/>
              </a:ext>
            </a:extLst>
          </p:cNvPr>
          <p:cNvGrpSpPr/>
          <p:nvPr/>
        </p:nvGrpSpPr>
        <p:grpSpPr>
          <a:xfrm>
            <a:off x="9235670" y="388465"/>
            <a:ext cx="2475067" cy="127173"/>
            <a:chOff x="-1232468" y="1031278"/>
            <a:chExt cx="6155102" cy="316259"/>
          </a:xfrm>
          <a:solidFill>
            <a:schemeClr val="accent1"/>
          </a:solidFill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2240FE08-7FF3-7F4C-AD10-BB8440879423}"/>
                </a:ext>
              </a:extLst>
            </p:cNvPr>
            <p:cNvSpPr/>
            <p:nvPr/>
          </p:nvSpPr>
          <p:spPr>
            <a:xfrm>
              <a:off x="-1232468" y="1031278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055F801F-F807-6C42-885F-E74F19194361}"/>
                </a:ext>
              </a:extLst>
            </p:cNvPr>
            <p:cNvSpPr/>
            <p:nvPr/>
          </p:nvSpPr>
          <p:spPr>
            <a:xfrm>
              <a:off x="4606375" y="1031278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9695BE5-0B30-F44B-9CB5-DC8C88461F54}"/>
                </a:ext>
              </a:extLst>
            </p:cNvPr>
            <p:cNvSpPr/>
            <p:nvPr/>
          </p:nvSpPr>
          <p:spPr>
            <a:xfrm>
              <a:off x="-1067195" y="1031278"/>
              <a:ext cx="5824824" cy="31625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8A26BF59-2BE9-5A4D-8040-4BA5D35C739B}"/>
              </a:ext>
            </a:extLst>
          </p:cNvPr>
          <p:cNvGrpSpPr/>
          <p:nvPr/>
        </p:nvGrpSpPr>
        <p:grpSpPr>
          <a:xfrm rot="5400000">
            <a:off x="195488" y="4664743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D7E8F4BA-976E-9649-90BC-79FC9C8C2B8C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FD679543-B1FC-8143-BE0C-079B6447CEF0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C94DF88E-6FC8-AE46-9A77-9F7CBF794F59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9403490-9216-7B42-878A-AD5BC58CC9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2254" y="4244435"/>
            <a:ext cx="3019425" cy="984250"/>
          </a:xfrm>
        </p:spPr>
        <p:txBody>
          <a:bodyPr anchor="b">
            <a:normAutofit/>
          </a:bodyPr>
          <a:lstStyle/>
          <a:p>
            <a:pPr>
              <a:lnSpc>
                <a:spcPts val="3200"/>
              </a:lnSpc>
            </a:pPr>
            <a:r>
              <a:rPr lang="en-US" dirty="0"/>
              <a:t>WELCOME LAYOUT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230AE95-4F78-4F44-993B-0A45F259CD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2254" y="5248890"/>
            <a:ext cx="10785619" cy="984250"/>
          </a:xfrm>
        </p:spPr>
        <p:txBody>
          <a:bodyPr/>
          <a:lstStyle/>
          <a:p>
            <a:r>
              <a:rPr lang="en-US" dirty="0"/>
              <a:t>Highlight a key point, make a transition, or tell your learner what to do next.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60956E8-B829-5D4D-85E0-FCCF81E9C559}"/>
              </a:ext>
            </a:extLst>
          </p:cNvPr>
          <p:cNvCxnSpPr/>
          <p:nvPr/>
        </p:nvCxnSpPr>
        <p:spPr>
          <a:xfrm>
            <a:off x="0" y="3891356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3DFB2AB-E4B8-4A40-8331-ACDC7758014B}"/>
              </a:ext>
            </a:extLst>
          </p:cNvPr>
          <p:cNvCxnSpPr>
            <a:cxnSpLocks/>
          </p:cNvCxnSpPr>
          <p:nvPr/>
        </p:nvCxnSpPr>
        <p:spPr>
          <a:xfrm>
            <a:off x="607077" y="3891356"/>
            <a:ext cx="0" cy="252319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543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222222-D979-CD46-B50B-BC7BA74F6B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CLICK TO</a:t>
            </a:r>
          </a:p>
          <a:p>
            <a:r>
              <a:rPr lang="en-US" dirty="0"/>
              <a:t>REVEAL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00E836-F118-2840-8FA3-25075F39AA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/>
              <a:t>CONTENT 01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0BA93A-C8FA-3C43-90F0-A1D42EDED4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CONTENT 02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A3731C4-070A-0440-9A6B-D28CC2F506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b="1" dirty="0"/>
              <a:t>CONTENT 03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92A63A0-E874-CC49-950A-6113657196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/>
              <a:t>CONTENT 04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049F0FE-FA9E-AD45-A83C-3644CA8D86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b="1" dirty="0"/>
              <a:t>CONTENT 05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8623FBA-413F-434D-AF22-806C282843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CONTENT HEADER 02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020D74A-5624-8643-A751-5D7B588C4D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 dirty="0"/>
              <a:t>Tell me more!</a:t>
            </a:r>
          </a:p>
          <a:p>
            <a:r>
              <a:rPr lang="en-US" dirty="0"/>
              <a:t>Use this space to describe the second item in greater detail.</a:t>
            </a:r>
          </a:p>
          <a:p>
            <a:r>
              <a:rPr lang="en-US" dirty="0"/>
              <a:t>Ask: what does the learner need to know or do with this information?                          There is room here to include a few bullet points or numbered steps.                               Consider adding a related photo or illustration.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45F6BCF-6C20-1A4A-871D-08DEDCF142DE}"/>
              </a:ext>
            </a:extLst>
          </p:cNvPr>
          <p:cNvGrpSpPr/>
          <p:nvPr/>
        </p:nvGrpSpPr>
        <p:grpSpPr>
          <a:xfrm rot="5400000">
            <a:off x="195488" y="791981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9026108-E946-4A40-9255-1B6E57760D74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3235B68-7EC9-4247-BBDA-043696CCF482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DA8701A-2F33-6449-BC34-11F1C1E9616B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3D92123-8198-E947-8BFC-3918DC561320}"/>
              </a:ext>
            </a:extLst>
          </p:cNvPr>
          <p:cNvCxnSpPr>
            <a:cxnSpLocks/>
          </p:cNvCxnSpPr>
          <p:nvPr/>
        </p:nvCxnSpPr>
        <p:spPr>
          <a:xfrm>
            <a:off x="607077" y="0"/>
            <a:ext cx="0" cy="640767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660318B-175F-6D49-83D5-48FD18173AC7}"/>
              </a:ext>
            </a:extLst>
          </p:cNvPr>
          <p:cNvCxnSpPr>
            <a:cxnSpLocks/>
          </p:cNvCxnSpPr>
          <p:nvPr/>
        </p:nvCxnSpPr>
        <p:spPr>
          <a:xfrm flipH="1">
            <a:off x="0" y="1821925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190446BE-7061-E44F-899A-D20582BD46DA}"/>
              </a:ext>
            </a:extLst>
          </p:cNvPr>
          <p:cNvSpPr/>
          <p:nvPr/>
        </p:nvSpPr>
        <p:spPr>
          <a:xfrm>
            <a:off x="8745239" y="2289242"/>
            <a:ext cx="3004457" cy="41107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966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AADF92-0E9F-6C4D-BE9A-7E37229CBB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CLICK TO</a:t>
            </a:r>
          </a:p>
          <a:p>
            <a:r>
              <a:rPr lang="en-US" dirty="0"/>
              <a:t>REVEAL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2AB34D-EBB6-BF4C-B994-C6D7BD92094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/>
              <a:t>CONTENT 01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1DA248-F22A-C14C-97DF-BC4FE01CBC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CONTENT 02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09A27D6-3CF1-DB46-84ED-503DEB8738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b="1" dirty="0"/>
              <a:t>CONTENT 03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8ED11F-8BCD-104D-8AA4-227AD80F90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/>
              <a:t>CONTENT 04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C559ECD-6F62-F249-A036-9FFB5FD453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b="1" dirty="0"/>
              <a:t>CONTENT 05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01EB0CF-B5E9-6642-9889-7AF26BDC84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CONTENT HEADER 03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775631-7CD5-3C48-9747-B74420073B7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Tell me more!</a:t>
            </a:r>
          </a:p>
          <a:p>
            <a:r>
              <a:rPr lang="en-US" dirty="0"/>
              <a:t>Use this space to describe the third item in greater detail.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47E6AE9-29CF-684B-A78B-98297830B9D1}"/>
              </a:ext>
            </a:extLst>
          </p:cNvPr>
          <p:cNvGrpSpPr/>
          <p:nvPr/>
        </p:nvGrpSpPr>
        <p:grpSpPr>
          <a:xfrm rot="5400000">
            <a:off x="195488" y="791981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9DED9FF-6F9A-5D4F-AF0C-89B6FB2A4739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66F3F88-B4CF-884C-93D4-D42D9480A317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88006F6-43E4-A54C-8BC7-96EB32D20993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3D4F4A8-3323-A84C-A5A5-975425FD4C37}"/>
              </a:ext>
            </a:extLst>
          </p:cNvPr>
          <p:cNvCxnSpPr>
            <a:cxnSpLocks/>
          </p:cNvCxnSpPr>
          <p:nvPr/>
        </p:nvCxnSpPr>
        <p:spPr>
          <a:xfrm>
            <a:off x="607077" y="0"/>
            <a:ext cx="0" cy="640767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9B1A1BD-B707-3D4D-9900-634A4FE978BB}"/>
              </a:ext>
            </a:extLst>
          </p:cNvPr>
          <p:cNvCxnSpPr>
            <a:cxnSpLocks/>
          </p:cNvCxnSpPr>
          <p:nvPr/>
        </p:nvCxnSpPr>
        <p:spPr>
          <a:xfrm flipH="1">
            <a:off x="0" y="1821925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32343A36-F2C8-C947-8135-69DD8BD2C0A7}"/>
              </a:ext>
            </a:extLst>
          </p:cNvPr>
          <p:cNvSpPr/>
          <p:nvPr/>
        </p:nvSpPr>
        <p:spPr>
          <a:xfrm>
            <a:off x="8745239" y="2289242"/>
            <a:ext cx="3004457" cy="41107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305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6B6984-1CB8-304D-9B79-94B40B01B1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CLICK TO</a:t>
            </a:r>
          </a:p>
          <a:p>
            <a:r>
              <a:rPr lang="en-US" dirty="0"/>
              <a:t>REVEAL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6C3DF6-EA16-DF42-A99E-07FF3127A0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/>
              <a:t>CONTENT 01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077BFB-8A01-4842-9606-4C04E08CE3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CONTENT 02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53F8FCC-6027-F44E-9D67-CC8560878C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b="1" dirty="0"/>
              <a:t>CONTENT 03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6210E5-5AB6-7744-A6C2-EFA4C504498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/>
              <a:t>CONTENT 04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CEF08A-BF72-C540-8156-16000D37DF9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b="1" dirty="0"/>
              <a:t>CONTENT 05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D2D985A-969D-904B-B24D-589B1C05F2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CONTENT HEADER 04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9F44BDD-4C16-7549-9608-5794279674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Tell me more!</a:t>
            </a:r>
          </a:p>
          <a:p>
            <a:r>
              <a:rPr lang="en-US" dirty="0"/>
              <a:t>Use this space to describe the fourth item in greater detail.</a:t>
            </a:r>
          </a:p>
          <a:p>
            <a:r>
              <a:rPr lang="en-US" dirty="0"/>
              <a:t>Ask: what does the learner need to know or do with this information?                          There is room here to include a few bullet points or numbered steps.                               Consider adding a related photo or illustration.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E25C651-9B38-E24D-9220-1D9DFB8D66D8}"/>
              </a:ext>
            </a:extLst>
          </p:cNvPr>
          <p:cNvGrpSpPr/>
          <p:nvPr/>
        </p:nvGrpSpPr>
        <p:grpSpPr>
          <a:xfrm rot="5400000">
            <a:off x="195488" y="791981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DD0E47A-5B4E-174B-ABB5-1E5A797CB558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8C68C65-844C-3840-97DF-4EA93C851767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467B9E6-E0A4-8946-8571-CBDEFC8898A5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DDF77F0-8F47-D742-A1BB-3596154DC61C}"/>
              </a:ext>
            </a:extLst>
          </p:cNvPr>
          <p:cNvCxnSpPr>
            <a:cxnSpLocks/>
          </p:cNvCxnSpPr>
          <p:nvPr/>
        </p:nvCxnSpPr>
        <p:spPr>
          <a:xfrm>
            <a:off x="607077" y="0"/>
            <a:ext cx="0" cy="640767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4984AEC-2AE4-344E-BE27-D10728C89A26}"/>
              </a:ext>
            </a:extLst>
          </p:cNvPr>
          <p:cNvCxnSpPr>
            <a:cxnSpLocks/>
          </p:cNvCxnSpPr>
          <p:nvPr/>
        </p:nvCxnSpPr>
        <p:spPr>
          <a:xfrm flipH="1">
            <a:off x="0" y="1821925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A79964D7-28DB-4A49-B1F7-9626D38D4D5F}"/>
              </a:ext>
            </a:extLst>
          </p:cNvPr>
          <p:cNvSpPr/>
          <p:nvPr/>
        </p:nvSpPr>
        <p:spPr>
          <a:xfrm>
            <a:off x="8745239" y="2289242"/>
            <a:ext cx="3004457" cy="41107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2386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CA97DD1-424D-054D-A11E-C6A359C6C4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CLICK TO</a:t>
            </a:r>
          </a:p>
          <a:p>
            <a:r>
              <a:rPr lang="en-US" dirty="0"/>
              <a:t>REVEAL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46D812-6408-4645-83B5-E6E8C945C0F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/>
              <a:t>CONTENT 01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37E974-D53C-D946-8B3C-16C720495A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CONTENT 02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2FD4FC-D29C-D146-9D97-2E39FD059B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b="1" dirty="0"/>
              <a:t>CONTENT 03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4EDAFE9-C5CE-B84C-954A-FF37969D86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/>
              <a:t>CONTENT 04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9B61BDF-A11D-E74B-A35F-B820D0FAC99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b="1" dirty="0"/>
              <a:t>CONTENT 05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7660340-249F-5242-8270-CB04A6AC46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CONTENT HEADER 05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07CF6D-4BD9-3A41-9704-67B4FD64520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Tell me more!</a:t>
            </a:r>
          </a:p>
          <a:p>
            <a:r>
              <a:rPr lang="en-US" dirty="0"/>
              <a:t>Use this space to describe the fifth item in greater detail.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3B56D07-1F0D-DA49-8FC1-F711D4264B7E}"/>
              </a:ext>
            </a:extLst>
          </p:cNvPr>
          <p:cNvGrpSpPr/>
          <p:nvPr/>
        </p:nvGrpSpPr>
        <p:grpSpPr>
          <a:xfrm rot="5400000">
            <a:off x="195488" y="791981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7F3733B-C692-1D46-A775-1D41B9D82125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E47BB6D-C942-9146-9D97-6A97415395A1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8DD57E0-2FD9-C242-B080-1DCFCFB1B0DF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61864F2-2A80-FD4B-9F4C-2867AA0511D1}"/>
              </a:ext>
            </a:extLst>
          </p:cNvPr>
          <p:cNvCxnSpPr>
            <a:cxnSpLocks/>
          </p:cNvCxnSpPr>
          <p:nvPr/>
        </p:nvCxnSpPr>
        <p:spPr>
          <a:xfrm>
            <a:off x="607077" y="0"/>
            <a:ext cx="0" cy="640767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9964B19-D3C7-DB49-934C-6240FD85BB64}"/>
              </a:ext>
            </a:extLst>
          </p:cNvPr>
          <p:cNvCxnSpPr>
            <a:cxnSpLocks/>
          </p:cNvCxnSpPr>
          <p:nvPr/>
        </p:nvCxnSpPr>
        <p:spPr>
          <a:xfrm flipH="1">
            <a:off x="0" y="1821925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B23FE5C4-EBF4-2B48-B899-585B68C7EC8D}"/>
              </a:ext>
            </a:extLst>
          </p:cNvPr>
          <p:cNvSpPr/>
          <p:nvPr/>
        </p:nvSpPr>
        <p:spPr>
          <a:xfrm>
            <a:off x="8745239" y="2289242"/>
            <a:ext cx="3004457" cy="41107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621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raphic 207">
            <a:extLst>
              <a:ext uri="{FF2B5EF4-FFF2-40B4-BE49-F238E27FC236}">
                <a16:creationId xmlns:a16="http://schemas.microsoft.com/office/drawing/2014/main" id="{C85EE197-373C-4044-AE54-7E122CA775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21183" y="2631741"/>
            <a:ext cx="9193744" cy="1953075"/>
          </a:xfrm>
          <a:prstGeom prst="rect">
            <a:avLst/>
          </a:prstGeom>
        </p:spPr>
      </p:pic>
      <p:grpSp>
        <p:nvGrpSpPr>
          <p:cNvPr id="154" name="Group 153">
            <a:extLst>
              <a:ext uri="{FF2B5EF4-FFF2-40B4-BE49-F238E27FC236}">
                <a16:creationId xmlns:a16="http://schemas.microsoft.com/office/drawing/2014/main" id="{C21B0702-BF2D-9943-B59F-BFC048C20A7E}"/>
              </a:ext>
            </a:extLst>
          </p:cNvPr>
          <p:cNvGrpSpPr/>
          <p:nvPr/>
        </p:nvGrpSpPr>
        <p:grpSpPr>
          <a:xfrm rot="5400000">
            <a:off x="49831" y="697018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49A960E0-0F5C-0540-9699-A12A6D89E5CD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C6CB6C32-0A87-194F-83B8-99F5F7EEE67C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18F0D75A-FCDA-C64F-9FDF-122A0A25DDAA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1D98AB7B-B66A-6040-A122-E844FD377372}"/>
              </a:ext>
            </a:extLst>
          </p:cNvPr>
          <p:cNvCxnSpPr>
            <a:cxnSpLocks/>
          </p:cNvCxnSpPr>
          <p:nvPr/>
        </p:nvCxnSpPr>
        <p:spPr>
          <a:xfrm>
            <a:off x="461420" y="0"/>
            <a:ext cx="0" cy="640767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D6099C18-880F-A940-8043-D8A12C4EF257}"/>
              </a:ext>
            </a:extLst>
          </p:cNvPr>
          <p:cNvCxnSpPr>
            <a:cxnSpLocks/>
          </p:cNvCxnSpPr>
          <p:nvPr/>
        </p:nvCxnSpPr>
        <p:spPr>
          <a:xfrm>
            <a:off x="0" y="2217218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BAB99DC5-2773-FD42-924A-0C9F8EA36029}"/>
              </a:ext>
            </a:extLst>
          </p:cNvPr>
          <p:cNvSpPr/>
          <p:nvPr/>
        </p:nvSpPr>
        <p:spPr>
          <a:xfrm>
            <a:off x="10131239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2019</a:t>
            </a:r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BDF7CBC0-CF7E-AC48-A522-D282A2689B7F}"/>
              </a:ext>
            </a:extLst>
          </p:cNvPr>
          <p:cNvSpPr/>
          <p:nvPr/>
        </p:nvSpPr>
        <p:spPr>
          <a:xfrm>
            <a:off x="828956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2018</a:t>
            </a:r>
          </a:p>
        </p:txBody>
      </p:sp>
      <p:sp>
        <p:nvSpPr>
          <p:cNvPr id="181" name="Oval 180">
            <a:extLst>
              <a:ext uri="{FF2B5EF4-FFF2-40B4-BE49-F238E27FC236}">
                <a16:creationId xmlns:a16="http://schemas.microsoft.com/office/drawing/2014/main" id="{BC8BE3C1-9555-A748-AEBA-43C5EB486EEA}"/>
              </a:ext>
            </a:extLst>
          </p:cNvPr>
          <p:cNvSpPr/>
          <p:nvPr/>
        </p:nvSpPr>
        <p:spPr>
          <a:xfrm>
            <a:off x="644788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2017</a:t>
            </a:r>
          </a:p>
        </p:txBody>
      </p:sp>
      <p:sp>
        <p:nvSpPr>
          <p:cNvPr id="182" name="Oval 181">
            <a:extLst>
              <a:ext uri="{FF2B5EF4-FFF2-40B4-BE49-F238E27FC236}">
                <a16:creationId xmlns:a16="http://schemas.microsoft.com/office/drawing/2014/main" id="{901BE603-EE8D-2941-9B51-9AF1F2F6D08C}"/>
              </a:ext>
            </a:extLst>
          </p:cNvPr>
          <p:cNvSpPr/>
          <p:nvPr/>
        </p:nvSpPr>
        <p:spPr>
          <a:xfrm>
            <a:off x="460620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2016</a:t>
            </a:r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78D25C34-63D2-0C42-98E6-5C8A8CDC2958}"/>
              </a:ext>
            </a:extLst>
          </p:cNvPr>
          <p:cNvSpPr/>
          <p:nvPr/>
        </p:nvSpPr>
        <p:spPr>
          <a:xfrm>
            <a:off x="276452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2015</a:t>
            </a:r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BD693A5F-96BE-9A44-8E16-1CEEB5D2AD17}"/>
              </a:ext>
            </a:extLst>
          </p:cNvPr>
          <p:cNvSpPr/>
          <p:nvPr/>
        </p:nvSpPr>
        <p:spPr>
          <a:xfrm>
            <a:off x="92284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2014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F99647-029A-1242-9153-065C3DD85E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TIMELINE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39BF97F-36B4-0146-B326-A6F63370FB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This timeline interaction can do double duty to present sequential steps or related topics. Use this to grab attention and introduce the subject. Include instructions for what to do next.</a:t>
            </a:r>
          </a:p>
        </p:txBody>
      </p:sp>
    </p:spTree>
    <p:extLst>
      <p:ext uri="{BB962C8B-B14F-4D97-AF65-F5344CB8AC3E}">
        <p14:creationId xmlns:p14="http://schemas.microsoft.com/office/powerpoint/2010/main" val="221218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35A21763-41F2-244E-B61B-B7E88E08CE1E}"/>
              </a:ext>
            </a:extLst>
          </p:cNvPr>
          <p:cNvSpPr/>
          <p:nvPr/>
        </p:nvSpPr>
        <p:spPr>
          <a:xfrm>
            <a:off x="0" y="4999338"/>
            <a:ext cx="12192000" cy="1858662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8" name="Graphic 207">
            <a:extLst>
              <a:ext uri="{FF2B5EF4-FFF2-40B4-BE49-F238E27FC236}">
                <a16:creationId xmlns:a16="http://schemas.microsoft.com/office/drawing/2014/main" id="{C85EE197-373C-4044-AE54-7E122CA775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21183" y="2631741"/>
            <a:ext cx="9193744" cy="1953075"/>
          </a:xfrm>
          <a:prstGeom prst="rect">
            <a:avLst/>
          </a:prstGeom>
        </p:spPr>
      </p:pic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1D98AB7B-B66A-6040-A122-E844FD377372}"/>
              </a:ext>
            </a:extLst>
          </p:cNvPr>
          <p:cNvCxnSpPr>
            <a:cxnSpLocks/>
          </p:cNvCxnSpPr>
          <p:nvPr/>
        </p:nvCxnSpPr>
        <p:spPr>
          <a:xfrm>
            <a:off x="461420" y="0"/>
            <a:ext cx="0" cy="640767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D6099C18-880F-A940-8043-D8A12C4EF257}"/>
              </a:ext>
            </a:extLst>
          </p:cNvPr>
          <p:cNvCxnSpPr>
            <a:cxnSpLocks/>
          </p:cNvCxnSpPr>
          <p:nvPr/>
        </p:nvCxnSpPr>
        <p:spPr>
          <a:xfrm>
            <a:off x="0" y="2217218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BAB99DC5-2773-FD42-924A-0C9F8EA36029}"/>
              </a:ext>
            </a:extLst>
          </p:cNvPr>
          <p:cNvSpPr/>
          <p:nvPr/>
        </p:nvSpPr>
        <p:spPr>
          <a:xfrm>
            <a:off x="10131239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2019</a:t>
            </a:r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BDF7CBC0-CF7E-AC48-A522-D282A2689B7F}"/>
              </a:ext>
            </a:extLst>
          </p:cNvPr>
          <p:cNvSpPr/>
          <p:nvPr/>
        </p:nvSpPr>
        <p:spPr>
          <a:xfrm>
            <a:off x="828956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2018</a:t>
            </a:r>
          </a:p>
        </p:txBody>
      </p:sp>
      <p:sp>
        <p:nvSpPr>
          <p:cNvPr id="181" name="Oval 180">
            <a:extLst>
              <a:ext uri="{FF2B5EF4-FFF2-40B4-BE49-F238E27FC236}">
                <a16:creationId xmlns:a16="http://schemas.microsoft.com/office/drawing/2014/main" id="{BC8BE3C1-9555-A748-AEBA-43C5EB486EEA}"/>
              </a:ext>
            </a:extLst>
          </p:cNvPr>
          <p:cNvSpPr/>
          <p:nvPr/>
        </p:nvSpPr>
        <p:spPr>
          <a:xfrm>
            <a:off x="644788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2017</a:t>
            </a:r>
          </a:p>
        </p:txBody>
      </p:sp>
      <p:sp>
        <p:nvSpPr>
          <p:cNvPr id="182" name="Oval 181">
            <a:extLst>
              <a:ext uri="{FF2B5EF4-FFF2-40B4-BE49-F238E27FC236}">
                <a16:creationId xmlns:a16="http://schemas.microsoft.com/office/drawing/2014/main" id="{901BE603-EE8D-2941-9B51-9AF1F2F6D08C}"/>
              </a:ext>
            </a:extLst>
          </p:cNvPr>
          <p:cNvSpPr/>
          <p:nvPr/>
        </p:nvSpPr>
        <p:spPr>
          <a:xfrm>
            <a:off x="460620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2016</a:t>
            </a:r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78D25C34-63D2-0C42-98E6-5C8A8CDC2958}"/>
              </a:ext>
            </a:extLst>
          </p:cNvPr>
          <p:cNvSpPr/>
          <p:nvPr/>
        </p:nvSpPr>
        <p:spPr>
          <a:xfrm>
            <a:off x="276452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2015</a:t>
            </a:r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BD693A5F-96BE-9A44-8E16-1CEEB5D2AD17}"/>
              </a:ext>
            </a:extLst>
          </p:cNvPr>
          <p:cNvSpPr/>
          <p:nvPr/>
        </p:nvSpPr>
        <p:spPr>
          <a:xfrm>
            <a:off x="92284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1"/>
                </a:solidFill>
              </a:rPr>
              <a:t>2014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F99647-029A-1242-9153-065C3DD85E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TIMELINE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39BF97F-36B4-0146-B326-A6F63370FB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Use this space to describe the selected date or topic.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E843863-7167-B845-BE2F-A551FB2F40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This timeline interaction can do double duty to present sequential steps or related topics. Use this to grab attention and introduce the subject. Include instructions for what to do next.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6C15A51-D5BF-084E-80BA-96468654911C}"/>
              </a:ext>
            </a:extLst>
          </p:cNvPr>
          <p:cNvCxnSpPr>
            <a:cxnSpLocks/>
          </p:cNvCxnSpPr>
          <p:nvPr/>
        </p:nvCxnSpPr>
        <p:spPr>
          <a:xfrm>
            <a:off x="0" y="4999832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A71FAB1-CF10-B448-A177-2398A85F7DD2}"/>
              </a:ext>
            </a:extLst>
          </p:cNvPr>
          <p:cNvGrpSpPr/>
          <p:nvPr/>
        </p:nvGrpSpPr>
        <p:grpSpPr>
          <a:xfrm rot="5400000">
            <a:off x="49831" y="697018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E8877DA5-7ED2-1D4B-876E-CD25D05CE3B0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9ECB0682-E01C-834B-8C97-DA8673A73E9B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4D054FC-4F2C-4E47-9C03-31D8D4D87841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618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977A7EF8-4BBF-6D48-8CF3-FF244CF42518}"/>
              </a:ext>
            </a:extLst>
          </p:cNvPr>
          <p:cNvSpPr/>
          <p:nvPr/>
        </p:nvSpPr>
        <p:spPr>
          <a:xfrm>
            <a:off x="0" y="4999338"/>
            <a:ext cx="12192000" cy="1858662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F31304D-AA76-D945-8A26-3F4E21514681}"/>
              </a:ext>
            </a:extLst>
          </p:cNvPr>
          <p:cNvCxnSpPr>
            <a:cxnSpLocks/>
          </p:cNvCxnSpPr>
          <p:nvPr/>
        </p:nvCxnSpPr>
        <p:spPr>
          <a:xfrm>
            <a:off x="0" y="4999832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phic 16">
            <a:extLst>
              <a:ext uri="{FF2B5EF4-FFF2-40B4-BE49-F238E27FC236}">
                <a16:creationId xmlns:a16="http://schemas.microsoft.com/office/drawing/2014/main" id="{02694E32-DBA2-A641-A784-B84E5FC88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49443" y="2640344"/>
            <a:ext cx="7365484" cy="1948289"/>
          </a:xfrm>
          <a:prstGeom prst="rect">
            <a:avLst/>
          </a:prstGeom>
        </p:spPr>
      </p:pic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1D98AB7B-B66A-6040-A122-E844FD377372}"/>
              </a:ext>
            </a:extLst>
          </p:cNvPr>
          <p:cNvCxnSpPr>
            <a:cxnSpLocks/>
          </p:cNvCxnSpPr>
          <p:nvPr/>
        </p:nvCxnSpPr>
        <p:spPr>
          <a:xfrm>
            <a:off x="461420" y="0"/>
            <a:ext cx="0" cy="640767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D6099C18-880F-A940-8043-D8A12C4EF257}"/>
              </a:ext>
            </a:extLst>
          </p:cNvPr>
          <p:cNvCxnSpPr>
            <a:cxnSpLocks/>
          </p:cNvCxnSpPr>
          <p:nvPr/>
        </p:nvCxnSpPr>
        <p:spPr>
          <a:xfrm>
            <a:off x="0" y="2217218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BAB99DC5-2773-FD42-924A-0C9F8EA36029}"/>
              </a:ext>
            </a:extLst>
          </p:cNvPr>
          <p:cNvSpPr/>
          <p:nvPr/>
        </p:nvSpPr>
        <p:spPr>
          <a:xfrm>
            <a:off x="10131239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2019</a:t>
            </a:r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BDF7CBC0-CF7E-AC48-A522-D282A2689B7F}"/>
              </a:ext>
            </a:extLst>
          </p:cNvPr>
          <p:cNvSpPr/>
          <p:nvPr/>
        </p:nvSpPr>
        <p:spPr>
          <a:xfrm>
            <a:off x="828956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2018</a:t>
            </a:r>
          </a:p>
        </p:txBody>
      </p:sp>
      <p:sp>
        <p:nvSpPr>
          <p:cNvPr id="181" name="Oval 180">
            <a:extLst>
              <a:ext uri="{FF2B5EF4-FFF2-40B4-BE49-F238E27FC236}">
                <a16:creationId xmlns:a16="http://schemas.microsoft.com/office/drawing/2014/main" id="{BC8BE3C1-9555-A748-AEBA-43C5EB486EEA}"/>
              </a:ext>
            </a:extLst>
          </p:cNvPr>
          <p:cNvSpPr/>
          <p:nvPr/>
        </p:nvSpPr>
        <p:spPr>
          <a:xfrm>
            <a:off x="644788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2017</a:t>
            </a:r>
          </a:p>
        </p:txBody>
      </p:sp>
      <p:sp>
        <p:nvSpPr>
          <p:cNvPr id="182" name="Oval 181">
            <a:extLst>
              <a:ext uri="{FF2B5EF4-FFF2-40B4-BE49-F238E27FC236}">
                <a16:creationId xmlns:a16="http://schemas.microsoft.com/office/drawing/2014/main" id="{901BE603-EE8D-2941-9B51-9AF1F2F6D08C}"/>
              </a:ext>
            </a:extLst>
          </p:cNvPr>
          <p:cNvSpPr/>
          <p:nvPr/>
        </p:nvSpPr>
        <p:spPr>
          <a:xfrm>
            <a:off x="460620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2016</a:t>
            </a:r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78D25C34-63D2-0C42-98E6-5C8A8CDC2958}"/>
              </a:ext>
            </a:extLst>
          </p:cNvPr>
          <p:cNvSpPr/>
          <p:nvPr/>
        </p:nvSpPr>
        <p:spPr>
          <a:xfrm>
            <a:off x="276452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1"/>
                </a:solidFill>
              </a:rPr>
              <a:t>2015</a:t>
            </a:r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BD693A5F-96BE-9A44-8E16-1CEEB5D2AD17}"/>
              </a:ext>
            </a:extLst>
          </p:cNvPr>
          <p:cNvSpPr/>
          <p:nvPr/>
        </p:nvSpPr>
        <p:spPr>
          <a:xfrm>
            <a:off x="92284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2014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F99647-029A-1242-9153-065C3DD85E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TIMELINE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39BF97F-36B4-0146-B326-A6F63370FB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This timeline interaction can do double duty to present sequential steps or related topics. Use this to grab attention and introduce the subject. Include instructions for what to do next.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389077E-6447-D640-A78E-763231CBD42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Use this space to describe the selected date or topic.</a:t>
            </a:r>
          </a:p>
          <a:p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B630AE7-C04A-DD4A-9898-C6F0E36C461F}"/>
              </a:ext>
            </a:extLst>
          </p:cNvPr>
          <p:cNvGrpSpPr/>
          <p:nvPr/>
        </p:nvGrpSpPr>
        <p:grpSpPr>
          <a:xfrm rot="5400000">
            <a:off x="49831" y="697018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06DEABAC-1128-9241-B2D7-69CC0639A9C1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B649CD12-6952-1345-9368-B79EDE5680AA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1688400-BFF5-4145-B5AF-F60C752FDA3A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92373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B579ADD-FF03-9F42-96BD-040DDF11A39C}"/>
              </a:ext>
            </a:extLst>
          </p:cNvPr>
          <p:cNvSpPr/>
          <p:nvPr/>
        </p:nvSpPr>
        <p:spPr>
          <a:xfrm>
            <a:off x="0" y="4999338"/>
            <a:ext cx="12192000" cy="1858662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7FD58B-1AE1-824B-A83E-1CCFBC93C070}"/>
              </a:ext>
            </a:extLst>
          </p:cNvPr>
          <p:cNvCxnSpPr>
            <a:cxnSpLocks/>
          </p:cNvCxnSpPr>
          <p:nvPr/>
        </p:nvCxnSpPr>
        <p:spPr>
          <a:xfrm>
            <a:off x="0" y="4999832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phic 16">
            <a:extLst>
              <a:ext uri="{FF2B5EF4-FFF2-40B4-BE49-F238E27FC236}">
                <a16:creationId xmlns:a16="http://schemas.microsoft.com/office/drawing/2014/main" id="{518527E7-3EFB-8C4C-B93C-08C1A6305E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91123" y="2631740"/>
            <a:ext cx="5525722" cy="1953057"/>
          </a:xfrm>
          <a:prstGeom prst="rect">
            <a:avLst/>
          </a:prstGeom>
        </p:spPr>
      </p:pic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1D98AB7B-B66A-6040-A122-E844FD377372}"/>
              </a:ext>
            </a:extLst>
          </p:cNvPr>
          <p:cNvCxnSpPr>
            <a:cxnSpLocks/>
          </p:cNvCxnSpPr>
          <p:nvPr/>
        </p:nvCxnSpPr>
        <p:spPr>
          <a:xfrm>
            <a:off x="461420" y="0"/>
            <a:ext cx="0" cy="640767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D6099C18-880F-A940-8043-D8A12C4EF257}"/>
              </a:ext>
            </a:extLst>
          </p:cNvPr>
          <p:cNvCxnSpPr>
            <a:cxnSpLocks/>
          </p:cNvCxnSpPr>
          <p:nvPr/>
        </p:nvCxnSpPr>
        <p:spPr>
          <a:xfrm>
            <a:off x="0" y="2217218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BAB99DC5-2773-FD42-924A-0C9F8EA36029}"/>
              </a:ext>
            </a:extLst>
          </p:cNvPr>
          <p:cNvSpPr/>
          <p:nvPr/>
        </p:nvSpPr>
        <p:spPr>
          <a:xfrm>
            <a:off x="10131239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2019</a:t>
            </a:r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BDF7CBC0-CF7E-AC48-A522-D282A2689B7F}"/>
              </a:ext>
            </a:extLst>
          </p:cNvPr>
          <p:cNvSpPr/>
          <p:nvPr/>
        </p:nvSpPr>
        <p:spPr>
          <a:xfrm>
            <a:off x="828956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2018</a:t>
            </a:r>
          </a:p>
        </p:txBody>
      </p:sp>
      <p:sp>
        <p:nvSpPr>
          <p:cNvPr id="181" name="Oval 180">
            <a:extLst>
              <a:ext uri="{FF2B5EF4-FFF2-40B4-BE49-F238E27FC236}">
                <a16:creationId xmlns:a16="http://schemas.microsoft.com/office/drawing/2014/main" id="{BC8BE3C1-9555-A748-AEBA-43C5EB486EEA}"/>
              </a:ext>
            </a:extLst>
          </p:cNvPr>
          <p:cNvSpPr/>
          <p:nvPr/>
        </p:nvSpPr>
        <p:spPr>
          <a:xfrm>
            <a:off x="644788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2017</a:t>
            </a:r>
          </a:p>
        </p:txBody>
      </p:sp>
      <p:sp>
        <p:nvSpPr>
          <p:cNvPr id="182" name="Oval 181">
            <a:extLst>
              <a:ext uri="{FF2B5EF4-FFF2-40B4-BE49-F238E27FC236}">
                <a16:creationId xmlns:a16="http://schemas.microsoft.com/office/drawing/2014/main" id="{901BE603-EE8D-2941-9B51-9AF1F2F6D08C}"/>
              </a:ext>
            </a:extLst>
          </p:cNvPr>
          <p:cNvSpPr/>
          <p:nvPr/>
        </p:nvSpPr>
        <p:spPr>
          <a:xfrm>
            <a:off x="460620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1"/>
                </a:solidFill>
              </a:rPr>
              <a:t>2016</a:t>
            </a:r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78D25C34-63D2-0C42-98E6-5C8A8CDC2958}"/>
              </a:ext>
            </a:extLst>
          </p:cNvPr>
          <p:cNvSpPr/>
          <p:nvPr/>
        </p:nvSpPr>
        <p:spPr>
          <a:xfrm>
            <a:off x="276452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2015</a:t>
            </a:r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BD693A5F-96BE-9A44-8E16-1CEEB5D2AD17}"/>
              </a:ext>
            </a:extLst>
          </p:cNvPr>
          <p:cNvSpPr/>
          <p:nvPr/>
        </p:nvSpPr>
        <p:spPr>
          <a:xfrm>
            <a:off x="92284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2014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F99647-029A-1242-9153-065C3DD85E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TIMELINE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39BF97F-36B4-0146-B326-A6F63370FB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This timeline interaction can do double duty to present sequential steps or related topics. Use this to grab attention and introduce the subject. Include instructions for what to do next.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011F85F-E144-0041-8B1E-DE5FF7BAE80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Use this space to describe the selected date or topic.</a:t>
            </a:r>
          </a:p>
          <a:p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0EB9D8C-B909-314A-B4BB-60ECA40856B9}"/>
              </a:ext>
            </a:extLst>
          </p:cNvPr>
          <p:cNvGrpSpPr/>
          <p:nvPr/>
        </p:nvGrpSpPr>
        <p:grpSpPr>
          <a:xfrm rot="5400000">
            <a:off x="49831" y="697018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0D749830-26E7-334A-9EAE-78B3052BA301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8ECF6E3-89E2-0B4F-A19C-45ED24066F6E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74644A0-A89D-1046-BBA7-88AE14FCDE95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33185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CA14F470-C7F0-5D4D-8C58-F3AA5B79BF62}"/>
              </a:ext>
            </a:extLst>
          </p:cNvPr>
          <p:cNvSpPr/>
          <p:nvPr/>
        </p:nvSpPr>
        <p:spPr>
          <a:xfrm>
            <a:off x="0" y="4999338"/>
            <a:ext cx="12192000" cy="1858662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D880E28-BE12-AA47-AC9F-611532BEAB70}"/>
              </a:ext>
            </a:extLst>
          </p:cNvPr>
          <p:cNvCxnSpPr>
            <a:cxnSpLocks/>
          </p:cNvCxnSpPr>
          <p:nvPr/>
        </p:nvCxnSpPr>
        <p:spPr>
          <a:xfrm>
            <a:off x="0" y="4999832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1D98AB7B-B66A-6040-A122-E844FD377372}"/>
              </a:ext>
            </a:extLst>
          </p:cNvPr>
          <p:cNvCxnSpPr>
            <a:cxnSpLocks/>
          </p:cNvCxnSpPr>
          <p:nvPr/>
        </p:nvCxnSpPr>
        <p:spPr>
          <a:xfrm>
            <a:off x="461420" y="0"/>
            <a:ext cx="0" cy="640767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D6099C18-880F-A940-8043-D8A12C4EF257}"/>
              </a:ext>
            </a:extLst>
          </p:cNvPr>
          <p:cNvCxnSpPr>
            <a:cxnSpLocks/>
          </p:cNvCxnSpPr>
          <p:nvPr/>
        </p:nvCxnSpPr>
        <p:spPr>
          <a:xfrm>
            <a:off x="0" y="2217218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BAB99DC5-2773-FD42-924A-0C9F8EA36029}"/>
              </a:ext>
            </a:extLst>
          </p:cNvPr>
          <p:cNvSpPr/>
          <p:nvPr/>
        </p:nvSpPr>
        <p:spPr>
          <a:xfrm>
            <a:off x="10131239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2019</a:t>
            </a:r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BDF7CBC0-CF7E-AC48-A522-D282A2689B7F}"/>
              </a:ext>
            </a:extLst>
          </p:cNvPr>
          <p:cNvSpPr/>
          <p:nvPr/>
        </p:nvSpPr>
        <p:spPr>
          <a:xfrm>
            <a:off x="828956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2018</a:t>
            </a:r>
          </a:p>
        </p:txBody>
      </p:sp>
      <p:sp>
        <p:nvSpPr>
          <p:cNvPr id="181" name="Oval 180">
            <a:extLst>
              <a:ext uri="{FF2B5EF4-FFF2-40B4-BE49-F238E27FC236}">
                <a16:creationId xmlns:a16="http://schemas.microsoft.com/office/drawing/2014/main" id="{BC8BE3C1-9555-A748-AEBA-43C5EB486EEA}"/>
              </a:ext>
            </a:extLst>
          </p:cNvPr>
          <p:cNvSpPr/>
          <p:nvPr/>
        </p:nvSpPr>
        <p:spPr>
          <a:xfrm>
            <a:off x="644788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1"/>
                </a:solidFill>
              </a:rPr>
              <a:t>2017</a:t>
            </a:r>
          </a:p>
        </p:txBody>
      </p:sp>
      <p:sp>
        <p:nvSpPr>
          <p:cNvPr id="182" name="Oval 181">
            <a:extLst>
              <a:ext uri="{FF2B5EF4-FFF2-40B4-BE49-F238E27FC236}">
                <a16:creationId xmlns:a16="http://schemas.microsoft.com/office/drawing/2014/main" id="{901BE603-EE8D-2941-9B51-9AF1F2F6D08C}"/>
              </a:ext>
            </a:extLst>
          </p:cNvPr>
          <p:cNvSpPr/>
          <p:nvPr/>
        </p:nvSpPr>
        <p:spPr>
          <a:xfrm>
            <a:off x="460620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2016</a:t>
            </a:r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78D25C34-63D2-0C42-98E6-5C8A8CDC2958}"/>
              </a:ext>
            </a:extLst>
          </p:cNvPr>
          <p:cNvSpPr/>
          <p:nvPr/>
        </p:nvSpPr>
        <p:spPr>
          <a:xfrm>
            <a:off x="276452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2015</a:t>
            </a:r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BD693A5F-96BE-9A44-8E16-1CEEB5D2AD17}"/>
              </a:ext>
            </a:extLst>
          </p:cNvPr>
          <p:cNvSpPr/>
          <p:nvPr/>
        </p:nvSpPr>
        <p:spPr>
          <a:xfrm>
            <a:off x="92284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2014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F99647-029A-1242-9153-065C3DD85E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TIMELINE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39BF97F-36B4-0146-B326-A6F63370FB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This timeline interaction can do double duty to present sequential steps or related topics. Use this to grab attention and introduce the subject. Include instructions for what to do next.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41ABD85-3985-DE4B-B4ED-8232A55EC7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Use this space to describe the selected date or topic.</a:t>
            </a:r>
          </a:p>
          <a:p>
            <a:endParaRPr lang="en-US" dirty="0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316704B4-3F17-3B47-BDA7-87E9AEBFF8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16680" y="2631741"/>
            <a:ext cx="3715606" cy="195307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9549A48D-5151-C743-82A3-66E642217BD3}"/>
              </a:ext>
            </a:extLst>
          </p:cNvPr>
          <p:cNvGrpSpPr/>
          <p:nvPr/>
        </p:nvGrpSpPr>
        <p:grpSpPr>
          <a:xfrm rot="5400000">
            <a:off x="49831" y="697018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17891D0-4546-084B-8BF2-4650CB38C669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77E8851-B437-3849-87E3-F402ACE5478B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88C7786-0B46-F644-8DA1-C1DE2ADC61EB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8348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9B8419B0-45C6-FE41-8014-201004E8BB26}"/>
              </a:ext>
            </a:extLst>
          </p:cNvPr>
          <p:cNvSpPr/>
          <p:nvPr/>
        </p:nvSpPr>
        <p:spPr>
          <a:xfrm>
            <a:off x="0" y="4999338"/>
            <a:ext cx="12192000" cy="1858662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789D630-043C-D948-AE5F-E996818E7DF7}"/>
              </a:ext>
            </a:extLst>
          </p:cNvPr>
          <p:cNvCxnSpPr>
            <a:cxnSpLocks/>
          </p:cNvCxnSpPr>
          <p:nvPr/>
        </p:nvCxnSpPr>
        <p:spPr>
          <a:xfrm>
            <a:off x="0" y="4999832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phic 16">
            <a:extLst>
              <a:ext uri="{FF2B5EF4-FFF2-40B4-BE49-F238E27FC236}">
                <a16:creationId xmlns:a16="http://schemas.microsoft.com/office/drawing/2014/main" id="{0AFE551A-CD2B-3D4B-BECC-57C8475A8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1531" y="2628594"/>
            <a:ext cx="1908491" cy="1956204"/>
          </a:xfrm>
          <a:prstGeom prst="rect">
            <a:avLst/>
          </a:prstGeom>
        </p:spPr>
      </p:pic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1D98AB7B-B66A-6040-A122-E844FD377372}"/>
              </a:ext>
            </a:extLst>
          </p:cNvPr>
          <p:cNvCxnSpPr>
            <a:cxnSpLocks/>
          </p:cNvCxnSpPr>
          <p:nvPr/>
        </p:nvCxnSpPr>
        <p:spPr>
          <a:xfrm>
            <a:off x="461420" y="0"/>
            <a:ext cx="0" cy="640767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D6099C18-880F-A940-8043-D8A12C4EF257}"/>
              </a:ext>
            </a:extLst>
          </p:cNvPr>
          <p:cNvCxnSpPr>
            <a:cxnSpLocks/>
          </p:cNvCxnSpPr>
          <p:nvPr/>
        </p:nvCxnSpPr>
        <p:spPr>
          <a:xfrm>
            <a:off x="0" y="2217218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BAB99DC5-2773-FD42-924A-0C9F8EA36029}"/>
              </a:ext>
            </a:extLst>
          </p:cNvPr>
          <p:cNvSpPr/>
          <p:nvPr/>
        </p:nvSpPr>
        <p:spPr>
          <a:xfrm>
            <a:off x="10131239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/>
                </a:solidFill>
              </a:rPr>
              <a:t>2019</a:t>
            </a:r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BDF7CBC0-CF7E-AC48-A522-D282A2689B7F}"/>
              </a:ext>
            </a:extLst>
          </p:cNvPr>
          <p:cNvSpPr/>
          <p:nvPr/>
        </p:nvSpPr>
        <p:spPr>
          <a:xfrm>
            <a:off x="828956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1"/>
                </a:solidFill>
              </a:rPr>
              <a:t>2018</a:t>
            </a:r>
          </a:p>
        </p:txBody>
      </p:sp>
      <p:sp>
        <p:nvSpPr>
          <p:cNvPr id="181" name="Oval 180">
            <a:extLst>
              <a:ext uri="{FF2B5EF4-FFF2-40B4-BE49-F238E27FC236}">
                <a16:creationId xmlns:a16="http://schemas.microsoft.com/office/drawing/2014/main" id="{BC8BE3C1-9555-A748-AEBA-43C5EB486EEA}"/>
              </a:ext>
            </a:extLst>
          </p:cNvPr>
          <p:cNvSpPr/>
          <p:nvPr/>
        </p:nvSpPr>
        <p:spPr>
          <a:xfrm>
            <a:off x="644788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2017</a:t>
            </a:r>
          </a:p>
        </p:txBody>
      </p:sp>
      <p:sp>
        <p:nvSpPr>
          <p:cNvPr id="182" name="Oval 181">
            <a:extLst>
              <a:ext uri="{FF2B5EF4-FFF2-40B4-BE49-F238E27FC236}">
                <a16:creationId xmlns:a16="http://schemas.microsoft.com/office/drawing/2014/main" id="{901BE603-EE8D-2941-9B51-9AF1F2F6D08C}"/>
              </a:ext>
            </a:extLst>
          </p:cNvPr>
          <p:cNvSpPr/>
          <p:nvPr/>
        </p:nvSpPr>
        <p:spPr>
          <a:xfrm>
            <a:off x="460620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2016</a:t>
            </a:r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78D25C34-63D2-0C42-98E6-5C8A8CDC2958}"/>
              </a:ext>
            </a:extLst>
          </p:cNvPr>
          <p:cNvSpPr/>
          <p:nvPr/>
        </p:nvSpPr>
        <p:spPr>
          <a:xfrm>
            <a:off x="276452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2015</a:t>
            </a:r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BD693A5F-96BE-9A44-8E16-1CEEB5D2AD17}"/>
              </a:ext>
            </a:extLst>
          </p:cNvPr>
          <p:cNvSpPr/>
          <p:nvPr/>
        </p:nvSpPr>
        <p:spPr>
          <a:xfrm>
            <a:off x="92284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2014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F99647-029A-1242-9153-065C3DD85E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TIMELINE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39BF97F-36B4-0146-B326-A6F63370FB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This timeline interaction can do double duty to present sequential steps or related topics. Use this to grab attention and introduce the subject. Include instructions for what to do next.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9AFA04-FDEB-4641-8541-5D14965154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Use this space to describe the selected date or topic.</a:t>
            </a:r>
          </a:p>
          <a:p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AED5439-F598-834D-B6D0-CF54C202E8C6}"/>
              </a:ext>
            </a:extLst>
          </p:cNvPr>
          <p:cNvGrpSpPr/>
          <p:nvPr/>
        </p:nvGrpSpPr>
        <p:grpSpPr>
          <a:xfrm rot="5400000">
            <a:off x="49831" y="697018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54C21471-81CF-C54F-A571-B88EB3B11EE6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9F139391-CE7B-384C-B125-F8C61368F9F6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CD69AE8-8CC1-3047-B358-F165EEB8A8DB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1931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D1ABCB-EC90-E84C-8137-2FE7DD1E9C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16566" y="5009736"/>
            <a:ext cx="7108625" cy="1529295"/>
          </a:xfrm>
        </p:spPr>
        <p:txBody>
          <a:bodyPr anchor="b">
            <a:normAutofit/>
          </a:bodyPr>
          <a:lstStyle/>
          <a:p>
            <a:r>
              <a:rPr lang="en-US" dirty="0"/>
              <a:t>LIVE AS IF YOU WERE TO DIE TOMORROW. LEARN AS IF YOU WERE TO LIVE FOREVER.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EFA53CF-0C14-C84A-BFA1-7AB74A36D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33025" y="5253966"/>
            <a:ext cx="258471" cy="20677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4719C4E-B391-264A-B873-DA6A10C046E1}"/>
              </a:ext>
            </a:extLst>
          </p:cNvPr>
          <p:cNvGrpSpPr/>
          <p:nvPr/>
        </p:nvGrpSpPr>
        <p:grpSpPr>
          <a:xfrm rot="5400000">
            <a:off x="-207706" y="5656099"/>
            <a:ext cx="1502399" cy="127174"/>
            <a:chOff x="3961161" y="1031276"/>
            <a:chExt cx="3736233" cy="316263"/>
          </a:xfrm>
          <a:solidFill>
            <a:schemeClr val="accent1"/>
          </a:solidFill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C56C8A6-7145-A847-8083-F068C3A9BA35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7AE4F19-DABE-3440-9FAE-004AD1D67B61}"/>
                </a:ext>
              </a:extLst>
            </p:cNvPr>
            <p:cNvSpPr/>
            <p:nvPr/>
          </p:nvSpPr>
          <p:spPr>
            <a:xfrm>
              <a:off x="7381135" y="1031276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D515336-9A44-2C4F-9DB3-23B88010B423}"/>
                </a:ext>
              </a:extLst>
            </p:cNvPr>
            <p:cNvSpPr/>
            <p:nvPr/>
          </p:nvSpPr>
          <p:spPr>
            <a:xfrm>
              <a:off x="4118359" y="1031520"/>
              <a:ext cx="3421846" cy="3160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A2CCA9D-82E5-6745-805A-754127351B8A}"/>
              </a:ext>
            </a:extLst>
          </p:cNvPr>
          <p:cNvCxnSpPr>
            <a:cxnSpLocks/>
          </p:cNvCxnSpPr>
          <p:nvPr/>
        </p:nvCxnSpPr>
        <p:spPr>
          <a:xfrm>
            <a:off x="606983" y="0"/>
            <a:ext cx="0" cy="640767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8214419-05E4-9142-AAAC-5E17D64E0ED9}"/>
              </a:ext>
            </a:extLst>
          </p:cNvPr>
          <p:cNvCxnSpPr>
            <a:cxnSpLocks/>
          </p:cNvCxnSpPr>
          <p:nvPr/>
        </p:nvCxnSpPr>
        <p:spPr>
          <a:xfrm>
            <a:off x="9299256" y="6399703"/>
            <a:ext cx="289274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14B773A-53B7-4C48-AAA2-EA41D3807BA5}"/>
              </a:ext>
            </a:extLst>
          </p:cNvPr>
          <p:cNvGrpSpPr/>
          <p:nvPr/>
        </p:nvGrpSpPr>
        <p:grpSpPr>
          <a:xfrm>
            <a:off x="9235670" y="388465"/>
            <a:ext cx="2475067" cy="127173"/>
            <a:chOff x="-1232468" y="1031278"/>
            <a:chExt cx="6155102" cy="316259"/>
          </a:xfrm>
          <a:solidFill>
            <a:schemeClr val="accent1"/>
          </a:solidFill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70A704D-7672-0C42-80B3-99A878F089A5}"/>
                </a:ext>
              </a:extLst>
            </p:cNvPr>
            <p:cNvSpPr/>
            <p:nvPr/>
          </p:nvSpPr>
          <p:spPr>
            <a:xfrm>
              <a:off x="-1232468" y="1031278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A76ABB0-5C41-AD45-BB96-416943DF9DFB}"/>
                </a:ext>
              </a:extLst>
            </p:cNvPr>
            <p:cNvSpPr/>
            <p:nvPr/>
          </p:nvSpPr>
          <p:spPr>
            <a:xfrm>
              <a:off x="4606375" y="1031278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E813D14-EB79-FC4C-953E-24ED2EF4F0E2}"/>
                </a:ext>
              </a:extLst>
            </p:cNvPr>
            <p:cNvSpPr/>
            <p:nvPr/>
          </p:nvSpPr>
          <p:spPr>
            <a:xfrm>
              <a:off x="-1067195" y="1031278"/>
              <a:ext cx="5824824" cy="31625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1" name="Graphic 20">
            <a:extLst>
              <a:ext uri="{FF2B5EF4-FFF2-40B4-BE49-F238E27FC236}">
                <a16:creationId xmlns:a16="http://schemas.microsoft.com/office/drawing/2014/main" id="{92DA9607-80FF-2B4D-BDA8-AC643FFDB6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8534775" y="6056854"/>
            <a:ext cx="258471" cy="20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55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B4D4FA8F-3877-0746-8EC6-30CAACBE7888}"/>
              </a:ext>
            </a:extLst>
          </p:cNvPr>
          <p:cNvSpPr/>
          <p:nvPr/>
        </p:nvSpPr>
        <p:spPr>
          <a:xfrm>
            <a:off x="0" y="4999338"/>
            <a:ext cx="12192000" cy="1858662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5E65FD1-AEAA-0A44-A0E9-70DD9F5B129C}"/>
              </a:ext>
            </a:extLst>
          </p:cNvPr>
          <p:cNvCxnSpPr>
            <a:cxnSpLocks/>
          </p:cNvCxnSpPr>
          <p:nvPr/>
        </p:nvCxnSpPr>
        <p:spPr>
          <a:xfrm>
            <a:off x="0" y="4999832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1D98AB7B-B66A-6040-A122-E844FD377372}"/>
              </a:ext>
            </a:extLst>
          </p:cNvPr>
          <p:cNvCxnSpPr>
            <a:cxnSpLocks/>
          </p:cNvCxnSpPr>
          <p:nvPr/>
        </p:nvCxnSpPr>
        <p:spPr>
          <a:xfrm>
            <a:off x="461420" y="0"/>
            <a:ext cx="0" cy="640767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D6099C18-880F-A940-8043-D8A12C4EF257}"/>
              </a:ext>
            </a:extLst>
          </p:cNvPr>
          <p:cNvCxnSpPr>
            <a:cxnSpLocks/>
          </p:cNvCxnSpPr>
          <p:nvPr/>
        </p:nvCxnSpPr>
        <p:spPr>
          <a:xfrm>
            <a:off x="0" y="2217218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BAB99DC5-2773-FD42-924A-0C9F8EA36029}"/>
              </a:ext>
            </a:extLst>
          </p:cNvPr>
          <p:cNvSpPr/>
          <p:nvPr/>
        </p:nvSpPr>
        <p:spPr>
          <a:xfrm>
            <a:off x="10131239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1"/>
                </a:solidFill>
              </a:rPr>
              <a:t>2019</a:t>
            </a:r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BDF7CBC0-CF7E-AC48-A522-D282A2689B7F}"/>
              </a:ext>
            </a:extLst>
          </p:cNvPr>
          <p:cNvSpPr/>
          <p:nvPr/>
        </p:nvSpPr>
        <p:spPr>
          <a:xfrm>
            <a:off x="828956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2018</a:t>
            </a:r>
          </a:p>
        </p:txBody>
      </p:sp>
      <p:sp>
        <p:nvSpPr>
          <p:cNvPr id="181" name="Oval 180">
            <a:extLst>
              <a:ext uri="{FF2B5EF4-FFF2-40B4-BE49-F238E27FC236}">
                <a16:creationId xmlns:a16="http://schemas.microsoft.com/office/drawing/2014/main" id="{BC8BE3C1-9555-A748-AEBA-43C5EB486EEA}"/>
              </a:ext>
            </a:extLst>
          </p:cNvPr>
          <p:cNvSpPr/>
          <p:nvPr/>
        </p:nvSpPr>
        <p:spPr>
          <a:xfrm>
            <a:off x="644788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2017</a:t>
            </a:r>
          </a:p>
        </p:txBody>
      </p:sp>
      <p:sp>
        <p:nvSpPr>
          <p:cNvPr id="182" name="Oval 181">
            <a:extLst>
              <a:ext uri="{FF2B5EF4-FFF2-40B4-BE49-F238E27FC236}">
                <a16:creationId xmlns:a16="http://schemas.microsoft.com/office/drawing/2014/main" id="{901BE603-EE8D-2941-9B51-9AF1F2F6D08C}"/>
              </a:ext>
            </a:extLst>
          </p:cNvPr>
          <p:cNvSpPr/>
          <p:nvPr/>
        </p:nvSpPr>
        <p:spPr>
          <a:xfrm>
            <a:off x="460620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2016</a:t>
            </a:r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78D25C34-63D2-0C42-98E6-5C8A8CDC2958}"/>
              </a:ext>
            </a:extLst>
          </p:cNvPr>
          <p:cNvSpPr/>
          <p:nvPr/>
        </p:nvSpPr>
        <p:spPr>
          <a:xfrm>
            <a:off x="276452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2015</a:t>
            </a:r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BD693A5F-96BE-9A44-8E16-1CEEB5D2AD17}"/>
              </a:ext>
            </a:extLst>
          </p:cNvPr>
          <p:cNvSpPr/>
          <p:nvPr/>
        </p:nvSpPr>
        <p:spPr>
          <a:xfrm>
            <a:off x="922841" y="2823514"/>
            <a:ext cx="1569844" cy="1569844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2014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F99647-029A-1242-9153-065C3DD85E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TIMELINE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39BF97F-36B4-0146-B326-A6F63370FB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This timeline interaction can do double duty to present sequential steps or related topics. Use this to grab attention and introduce the subject. Include instructions for what to do next.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D19C8C-2645-0D40-A2B0-F23803142D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Use this space to describe the selected date or topic.</a:t>
            </a:r>
          </a:p>
          <a:p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1E6E2E0-0995-C44B-8701-D0A20B3067DC}"/>
              </a:ext>
            </a:extLst>
          </p:cNvPr>
          <p:cNvGrpSpPr/>
          <p:nvPr/>
        </p:nvGrpSpPr>
        <p:grpSpPr>
          <a:xfrm rot="5400000">
            <a:off x="49831" y="697018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9E1DE3E-E147-6241-BB5A-1372DCCFB352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0D01FAB-7AEE-5040-BDD6-2D9C5C08A694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638DFBF-6397-EB40-A784-F48CDE5A0D4D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69582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>
            <a:extLst>
              <a:ext uri="{FF2B5EF4-FFF2-40B4-BE49-F238E27FC236}">
                <a16:creationId xmlns:a16="http://schemas.microsoft.com/office/drawing/2014/main" id="{815C18C9-3A3E-ED44-B39A-8CEA0E4EAC2B}"/>
              </a:ext>
            </a:extLst>
          </p:cNvPr>
          <p:cNvGrpSpPr/>
          <p:nvPr/>
        </p:nvGrpSpPr>
        <p:grpSpPr>
          <a:xfrm rot="5400000">
            <a:off x="195488" y="4202387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D62899CB-5639-CB4C-B0E8-54E240C39B8D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8DAE5941-2A9D-D349-9873-221B05A6750C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B3DE1B5D-0502-F145-B0BD-C5130FABAA4B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87A33BA3-A813-A84F-8654-1FB9121595A5}"/>
              </a:ext>
            </a:extLst>
          </p:cNvPr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Connector 180">
            <a:extLst>
              <a:ext uri="{FF2B5EF4-FFF2-40B4-BE49-F238E27FC236}">
                <a16:creationId xmlns:a16="http://schemas.microsoft.com/office/drawing/2014/main" id="{2660734B-151D-D142-A6BC-9926E3FEC7C7}"/>
              </a:ext>
            </a:extLst>
          </p:cNvPr>
          <p:cNvCxnSpPr>
            <a:cxnSpLocks/>
          </p:cNvCxnSpPr>
          <p:nvPr/>
        </p:nvCxnSpPr>
        <p:spPr>
          <a:xfrm>
            <a:off x="607077" y="3429000"/>
            <a:ext cx="0" cy="294931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90BFBB-6C0D-2749-9823-A4720A90CC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2254" y="3781267"/>
            <a:ext cx="3019425" cy="984250"/>
          </a:xfrm>
        </p:spPr>
        <p:txBody>
          <a:bodyPr>
            <a:normAutofit/>
          </a:bodyPr>
          <a:lstStyle/>
          <a:p>
            <a:r>
              <a:rPr lang="en-US" dirty="0"/>
              <a:t>1-TO-MANY SCENARIO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F92456E-5C2C-B54B-AE30-9D1A599AC5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2255" y="4785722"/>
            <a:ext cx="7272278" cy="1518964"/>
          </a:xfrm>
        </p:spPr>
        <p:txBody>
          <a:bodyPr/>
          <a:lstStyle/>
          <a:p>
            <a:r>
              <a:rPr lang="en-US" dirty="0"/>
              <a:t>Use this space to set up the scene for your scenario. End the setup with instructions for what to do next. For example: After reading the scenario, select the best answer.</a:t>
            </a:r>
          </a:p>
        </p:txBody>
      </p:sp>
    </p:spTree>
    <p:extLst>
      <p:ext uri="{BB962C8B-B14F-4D97-AF65-F5344CB8AC3E}">
        <p14:creationId xmlns:p14="http://schemas.microsoft.com/office/powerpoint/2010/main" val="197008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03B5C9-7FDE-5B4C-8C8F-74FD5C2DDC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 are making a challenge comment to prompt you to practice what you just learned.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20E9C9-5FCA-9549-B96F-D8D47123FC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 am thinking about how to respond to the challenge.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A0DC1A1-5055-B14F-B761-081997AF5A1E}"/>
              </a:ext>
            </a:extLst>
          </p:cNvPr>
          <p:cNvGrpSpPr/>
          <p:nvPr/>
        </p:nvGrpSpPr>
        <p:grpSpPr>
          <a:xfrm rot="5400000">
            <a:off x="6946214" y="819328"/>
            <a:ext cx="888250" cy="127176"/>
            <a:chOff x="3961161" y="1031277"/>
            <a:chExt cx="2208940" cy="316266"/>
          </a:xfrm>
          <a:solidFill>
            <a:schemeClr val="accent1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FD5CB254-F669-F44E-8819-25F3DC3D24F5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2550411-453F-D34C-8DAE-B95A159466B1}"/>
                </a:ext>
              </a:extLst>
            </p:cNvPr>
            <p:cNvSpPr/>
            <p:nvPr/>
          </p:nvSpPr>
          <p:spPr>
            <a:xfrm>
              <a:off x="5853842" y="1031283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BB0C903-8A49-DB4D-AD7E-DBECC5DACBEE}"/>
                </a:ext>
              </a:extLst>
            </p:cNvPr>
            <p:cNvSpPr/>
            <p:nvPr/>
          </p:nvSpPr>
          <p:spPr>
            <a:xfrm>
              <a:off x="4118357" y="1031362"/>
              <a:ext cx="1894486" cy="3161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8545155-8B2F-8F44-98CF-DF8A4B91008E}"/>
              </a:ext>
            </a:extLst>
          </p:cNvPr>
          <p:cNvCxnSpPr>
            <a:cxnSpLocks/>
          </p:cNvCxnSpPr>
          <p:nvPr/>
        </p:nvCxnSpPr>
        <p:spPr>
          <a:xfrm>
            <a:off x="7453927" y="1859"/>
            <a:ext cx="0" cy="6856141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C1831D3D-3912-7B4F-8427-F580E3D4313F}"/>
              </a:ext>
            </a:extLst>
          </p:cNvPr>
          <p:cNvGrpSpPr/>
          <p:nvPr/>
        </p:nvGrpSpPr>
        <p:grpSpPr>
          <a:xfrm rot="5400000">
            <a:off x="7086894" y="2868128"/>
            <a:ext cx="606886" cy="127177"/>
            <a:chOff x="3961161" y="1031277"/>
            <a:chExt cx="1509233" cy="316267"/>
          </a:xfrm>
          <a:solidFill>
            <a:schemeClr val="accent1"/>
          </a:solidFill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63E2E65-43F8-994B-AABB-F9036C52DFD0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D907C55-34C3-1047-8015-87F9E3422296}"/>
                </a:ext>
              </a:extLst>
            </p:cNvPr>
            <p:cNvSpPr/>
            <p:nvPr/>
          </p:nvSpPr>
          <p:spPr>
            <a:xfrm>
              <a:off x="5154134" y="1031283"/>
              <a:ext cx="316260" cy="3162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4C5B3FF-F980-E543-8555-E0F20DFE02C4}"/>
                </a:ext>
              </a:extLst>
            </p:cNvPr>
            <p:cNvSpPr/>
            <p:nvPr/>
          </p:nvSpPr>
          <p:spPr>
            <a:xfrm>
              <a:off x="4118358" y="1031368"/>
              <a:ext cx="1193031" cy="3161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FFA46D2-8522-F142-8AFB-1A66BC043084}"/>
              </a:ext>
            </a:extLst>
          </p:cNvPr>
          <p:cNvCxnSpPr/>
          <p:nvPr/>
        </p:nvCxnSpPr>
        <p:spPr>
          <a:xfrm flipH="1">
            <a:off x="7984273" y="2182222"/>
            <a:ext cx="420772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D9F44CB-7236-594F-AB89-A0A89E4B7203}"/>
              </a:ext>
            </a:extLst>
          </p:cNvPr>
          <p:cNvCxnSpPr>
            <a:cxnSpLocks/>
            <a:stCxn id="7" idx="0"/>
          </p:cNvCxnSpPr>
          <p:nvPr/>
        </p:nvCxnSpPr>
        <p:spPr>
          <a:xfrm flipH="1" flipV="1">
            <a:off x="5977055" y="873814"/>
            <a:ext cx="1476838" cy="909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B978421-FD5A-5E4C-A7C2-75430E1FE0B1}"/>
              </a:ext>
            </a:extLst>
          </p:cNvPr>
          <p:cNvCxnSpPr>
            <a:cxnSpLocks/>
          </p:cNvCxnSpPr>
          <p:nvPr/>
        </p:nvCxnSpPr>
        <p:spPr>
          <a:xfrm>
            <a:off x="5977054" y="188825"/>
            <a:ext cx="0" cy="135312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7D421C2-56FC-7449-A2C4-BDCF3C67065F}"/>
              </a:ext>
            </a:extLst>
          </p:cNvPr>
          <p:cNvCxnSpPr>
            <a:cxnSpLocks/>
          </p:cNvCxnSpPr>
          <p:nvPr/>
        </p:nvCxnSpPr>
        <p:spPr>
          <a:xfrm>
            <a:off x="6705600" y="880200"/>
            <a:ext cx="0" cy="159537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FCC052E-F8EC-0E46-B343-6E562B344F29}"/>
              </a:ext>
            </a:extLst>
          </p:cNvPr>
          <p:cNvCxnSpPr>
            <a:cxnSpLocks/>
          </p:cNvCxnSpPr>
          <p:nvPr/>
        </p:nvCxnSpPr>
        <p:spPr>
          <a:xfrm flipH="1">
            <a:off x="1984917" y="2472155"/>
            <a:ext cx="4720683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333CB4B-64CB-804F-89C5-212E0F33CD7C}"/>
              </a:ext>
            </a:extLst>
          </p:cNvPr>
          <p:cNvCxnSpPr>
            <a:cxnSpLocks/>
          </p:cNvCxnSpPr>
          <p:nvPr/>
        </p:nvCxnSpPr>
        <p:spPr>
          <a:xfrm>
            <a:off x="1367883" y="2182222"/>
            <a:ext cx="0" cy="10036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50C8280-F24C-1B47-885B-1D10E95AEEAE}"/>
              </a:ext>
            </a:extLst>
          </p:cNvPr>
          <p:cNvCxnSpPr>
            <a:cxnSpLocks/>
          </p:cNvCxnSpPr>
          <p:nvPr/>
        </p:nvCxnSpPr>
        <p:spPr>
          <a:xfrm flipH="1">
            <a:off x="1367884" y="2271433"/>
            <a:ext cx="125305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6D4BA19-A626-814B-89CD-FBDDB295892A}"/>
              </a:ext>
            </a:extLst>
          </p:cNvPr>
          <p:cNvCxnSpPr>
            <a:cxnSpLocks/>
          </p:cNvCxnSpPr>
          <p:nvPr/>
        </p:nvCxnSpPr>
        <p:spPr>
          <a:xfrm>
            <a:off x="1992351" y="2271433"/>
            <a:ext cx="0" cy="20413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215FC9C-2735-0641-B97A-99F083C76FCE}"/>
              </a:ext>
            </a:extLst>
          </p:cNvPr>
          <p:cNvCxnSpPr>
            <a:cxnSpLocks/>
          </p:cNvCxnSpPr>
          <p:nvPr/>
        </p:nvCxnSpPr>
        <p:spPr>
          <a:xfrm flipH="1">
            <a:off x="5880410" y="1538528"/>
            <a:ext cx="9664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495D239-83F2-1548-AB97-9CA1BF180DDF}"/>
              </a:ext>
            </a:extLst>
          </p:cNvPr>
          <p:cNvCxnSpPr>
            <a:cxnSpLocks/>
          </p:cNvCxnSpPr>
          <p:nvPr/>
        </p:nvCxnSpPr>
        <p:spPr>
          <a:xfrm flipH="1">
            <a:off x="5880410" y="192843"/>
            <a:ext cx="9664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2B76C1E-B5DB-8741-AAC1-785FA213B6E7}"/>
              </a:ext>
            </a:extLst>
          </p:cNvPr>
          <p:cNvCxnSpPr>
            <a:cxnSpLocks/>
          </p:cNvCxnSpPr>
          <p:nvPr/>
        </p:nvCxnSpPr>
        <p:spPr>
          <a:xfrm>
            <a:off x="2620934" y="2182222"/>
            <a:ext cx="0" cy="10036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5" descr="A person standing posing for the camera&#10;&#10;Description automatically generated">
            <a:extLst>
              <a:ext uri="{FF2B5EF4-FFF2-40B4-BE49-F238E27FC236}">
                <a16:creationId xmlns:a16="http://schemas.microsoft.com/office/drawing/2014/main" id="{23886E57-42F0-D742-B759-45A5117F37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0000"/>
                    </a14:imgEffect>
                  </a14:imgLayer>
                </a14:imgProps>
              </a:ext>
            </a:extLst>
          </a:blip>
          <a:srcRect t="2180" b="40303"/>
          <a:stretch/>
        </p:blipFill>
        <p:spPr>
          <a:xfrm>
            <a:off x="2307919" y="0"/>
            <a:ext cx="3569969" cy="6858000"/>
          </a:xfrm>
          <a:prstGeom prst="rect">
            <a:avLst/>
          </a:prstGeom>
        </p:spPr>
      </p:pic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D46EE9D-3C16-5E4F-ABA0-E16871AB3FF1}"/>
              </a:ext>
            </a:extLst>
          </p:cNvPr>
          <p:cNvCxnSpPr>
            <a:cxnSpLocks/>
          </p:cNvCxnSpPr>
          <p:nvPr/>
        </p:nvCxnSpPr>
        <p:spPr>
          <a:xfrm flipH="1">
            <a:off x="3947532" y="2933072"/>
            <a:ext cx="350891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92D3168-1FE9-1F40-A983-73AEA4A929E5}"/>
              </a:ext>
            </a:extLst>
          </p:cNvPr>
          <p:cNvCxnSpPr>
            <a:cxnSpLocks/>
          </p:cNvCxnSpPr>
          <p:nvPr/>
        </p:nvCxnSpPr>
        <p:spPr>
          <a:xfrm>
            <a:off x="3954967" y="1442224"/>
            <a:ext cx="0" cy="148683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7DFCA19-9A97-1241-9D0B-A47F4D6C6D61}"/>
              </a:ext>
            </a:extLst>
          </p:cNvPr>
          <p:cNvCxnSpPr>
            <a:cxnSpLocks/>
          </p:cNvCxnSpPr>
          <p:nvPr/>
        </p:nvCxnSpPr>
        <p:spPr>
          <a:xfrm flipH="1" flipV="1">
            <a:off x="3216548" y="1431528"/>
            <a:ext cx="1476838" cy="909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ABF3721-5C42-CF4F-A46D-8ADEC03CF780}"/>
              </a:ext>
            </a:extLst>
          </p:cNvPr>
          <p:cNvCxnSpPr>
            <a:cxnSpLocks/>
          </p:cNvCxnSpPr>
          <p:nvPr/>
        </p:nvCxnSpPr>
        <p:spPr>
          <a:xfrm>
            <a:off x="4693386" y="1327042"/>
            <a:ext cx="0" cy="11357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B5B6023-778F-A24A-8E65-7EB51997912A}"/>
              </a:ext>
            </a:extLst>
          </p:cNvPr>
          <p:cNvCxnSpPr>
            <a:cxnSpLocks/>
          </p:cNvCxnSpPr>
          <p:nvPr/>
        </p:nvCxnSpPr>
        <p:spPr>
          <a:xfrm>
            <a:off x="3219996" y="1317952"/>
            <a:ext cx="0" cy="11357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21AB003-A83B-524C-A026-70AF79335587}"/>
              </a:ext>
            </a:extLst>
          </p:cNvPr>
          <p:cNvGrpSpPr/>
          <p:nvPr/>
        </p:nvGrpSpPr>
        <p:grpSpPr>
          <a:xfrm>
            <a:off x="-12636271" y="362783"/>
            <a:ext cx="12039600" cy="6495217"/>
            <a:chOff x="-12825682" y="362783"/>
            <a:chExt cx="12039600" cy="649521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FABFCE0-6AB0-FF42-A806-DC3A26C8DBAA}"/>
                </a:ext>
              </a:extLst>
            </p:cNvPr>
            <p:cNvSpPr/>
            <p:nvPr/>
          </p:nvSpPr>
          <p:spPr>
            <a:xfrm>
              <a:off x="-12825682" y="362783"/>
              <a:ext cx="12039600" cy="649521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" name="Picture 30" descr="A person standing in front of a building&#10;&#10;Description automatically generated">
              <a:extLst>
                <a:ext uri="{FF2B5EF4-FFF2-40B4-BE49-F238E27FC236}">
                  <a16:creationId xmlns:a16="http://schemas.microsoft.com/office/drawing/2014/main" id="{202AA716-71D8-E142-8FB4-616A725226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024"/>
            <a:stretch/>
          </p:blipFill>
          <p:spPr>
            <a:xfrm>
              <a:off x="-6729347" y="2964822"/>
              <a:ext cx="5564595" cy="3287398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32" name="Picture 31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1FE9E96A-2F0B-9748-ACB8-5E56B69488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378"/>
            <a:stretch/>
          </p:blipFill>
          <p:spPr>
            <a:xfrm>
              <a:off x="-6725161" y="1986926"/>
              <a:ext cx="5560410" cy="53348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34" name="Right Arrow 33">
              <a:extLst>
                <a:ext uri="{FF2B5EF4-FFF2-40B4-BE49-F238E27FC236}">
                  <a16:creationId xmlns:a16="http://schemas.microsoft.com/office/drawing/2014/main" id="{38A6767D-4D80-004B-94F7-5F02B974F123}"/>
                </a:ext>
              </a:extLst>
            </p:cNvPr>
            <p:cNvSpPr/>
            <p:nvPr/>
          </p:nvSpPr>
          <p:spPr>
            <a:xfrm rot="20677136">
              <a:off x="-7326910" y="2685176"/>
              <a:ext cx="2494301" cy="260024"/>
            </a:xfrm>
            <a:prstGeom prst="rightArrow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ight Arrow 34">
              <a:extLst>
                <a:ext uri="{FF2B5EF4-FFF2-40B4-BE49-F238E27FC236}">
                  <a16:creationId xmlns:a16="http://schemas.microsoft.com/office/drawing/2014/main" id="{E7767738-9298-9643-88B1-DFA4AA9F4A16}"/>
                </a:ext>
              </a:extLst>
            </p:cNvPr>
            <p:cNvSpPr/>
            <p:nvPr/>
          </p:nvSpPr>
          <p:spPr>
            <a:xfrm rot="562184">
              <a:off x="-7305485" y="4908924"/>
              <a:ext cx="4382987" cy="269161"/>
            </a:xfrm>
            <a:prstGeom prst="rightArrow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Action Button: Custom 36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BFE55680-7485-D14A-9E18-983FA41DEAA5}"/>
                </a:ext>
              </a:extLst>
            </p:cNvPr>
            <p:cNvSpPr/>
            <p:nvPr/>
          </p:nvSpPr>
          <p:spPr>
            <a:xfrm>
              <a:off x="-2839224" y="5113515"/>
              <a:ext cx="1071421" cy="482889"/>
            </a:xfrm>
            <a:prstGeom prst="actionButtonBlank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FF00"/>
                  </a:solidFill>
                </a:ln>
              </a:endParaRPr>
            </a:p>
          </p:txBody>
        </p:sp>
        <p:sp>
          <p:nvSpPr>
            <p:cNvPr id="39" name="Title 1">
              <a:extLst>
                <a:ext uri="{FF2B5EF4-FFF2-40B4-BE49-F238E27FC236}">
                  <a16:creationId xmlns:a16="http://schemas.microsoft.com/office/drawing/2014/main" id="{5231B64C-8E07-FA46-8700-63323CF67E10}"/>
                </a:ext>
              </a:extLst>
            </p:cNvPr>
            <p:cNvSpPr txBox="1">
              <a:spLocks/>
            </p:cNvSpPr>
            <p:nvPr/>
          </p:nvSpPr>
          <p:spPr>
            <a:xfrm>
              <a:off x="-12462063" y="767295"/>
              <a:ext cx="11194346" cy="7983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>
                  <a:solidFill>
                    <a:schemeClr val="bg2"/>
                  </a:solidFill>
                </a:rPr>
                <a:t>EDITING INSTRUCTIONS</a:t>
              </a: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40" name="Text Placeholder 2">
              <a:extLst>
                <a:ext uri="{FF2B5EF4-FFF2-40B4-BE49-F238E27FC236}">
                  <a16:creationId xmlns:a16="http://schemas.microsoft.com/office/drawing/2014/main" id="{C7931DE0-0739-3B46-87A2-5F02BA210617}"/>
                </a:ext>
              </a:extLst>
            </p:cNvPr>
            <p:cNvSpPr txBox="1">
              <a:spLocks/>
            </p:cNvSpPr>
            <p:nvPr/>
          </p:nvSpPr>
          <p:spPr>
            <a:xfrm>
              <a:off x="-12462063" y="2010073"/>
              <a:ext cx="5145338" cy="457360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/>
                <a:t>To edit the text on the buttons or the style of the buttons, you need to be in the Slide Master view.</a:t>
              </a:r>
            </a:p>
            <a:p>
              <a:r>
                <a:rPr lang="en-US" sz="1800" b="1" dirty="0"/>
                <a:t>For Mac: </a:t>
              </a:r>
              <a:r>
                <a:rPr lang="en-US" sz="1800" dirty="0"/>
                <a:t>For Mac: Option + ⌘ + 1</a:t>
              </a:r>
            </a:p>
            <a:p>
              <a:r>
                <a:rPr lang="en-US" sz="1800" b="1" dirty="0"/>
                <a:t>For PC:</a:t>
              </a:r>
              <a:r>
                <a:rPr lang="en-US" sz="1800" dirty="0"/>
                <a:t> hold Shift and click on the Normal Slide view icon </a:t>
              </a:r>
            </a:p>
            <a:p>
              <a:endParaRPr lang="en-US" sz="1800" dirty="0"/>
            </a:p>
            <a:p>
              <a:r>
                <a:rPr lang="en-US" sz="1800" dirty="0"/>
                <a:t>Once in the Slide Master view, click on the button to change color or shape; or, double click on the center of the button and it will highlight the text so you can change it.</a:t>
              </a:r>
            </a:p>
            <a:p>
              <a:r>
                <a:rPr lang="en-US" sz="1800" dirty="0"/>
                <a:t>To change which slide the button is linking to, right click on the selected button and go to Hyperlink &gt; Edit Hyperlink.  </a:t>
              </a:r>
            </a:p>
          </p:txBody>
        </p:sp>
      </p:grpSp>
      <p:sp>
        <p:nvSpPr>
          <p:cNvPr id="9" name="5-Point Star 8">
            <a:extLst>
              <a:ext uri="{FF2B5EF4-FFF2-40B4-BE49-F238E27FC236}">
                <a16:creationId xmlns:a16="http://schemas.microsoft.com/office/drawing/2014/main" id="{5F1065C2-CD0E-8A45-A52D-A6DEB45D781E}"/>
              </a:ext>
            </a:extLst>
          </p:cNvPr>
          <p:cNvSpPr/>
          <p:nvPr/>
        </p:nvSpPr>
        <p:spPr>
          <a:xfrm>
            <a:off x="-1116985" y="-197435"/>
            <a:ext cx="1040627" cy="1040627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71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8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B6C0347-0686-AE43-960C-169F6761A68E}"/>
              </a:ext>
            </a:extLst>
          </p:cNvPr>
          <p:cNvCxnSpPr/>
          <p:nvPr/>
        </p:nvCxnSpPr>
        <p:spPr>
          <a:xfrm>
            <a:off x="0" y="5288679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E39082CD-3250-7B44-A8AD-F76DAC85A118}"/>
              </a:ext>
            </a:extLst>
          </p:cNvPr>
          <p:cNvSpPr/>
          <p:nvPr/>
        </p:nvSpPr>
        <p:spPr>
          <a:xfrm>
            <a:off x="447893" y="451432"/>
            <a:ext cx="9387870" cy="155865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building, photo, man, sitting&#10;&#10;Description automatically generated">
            <a:extLst>
              <a:ext uri="{FF2B5EF4-FFF2-40B4-BE49-F238E27FC236}">
                <a16:creationId xmlns:a16="http://schemas.microsoft.com/office/drawing/2014/main" id="{FF718AC1-CDE6-3142-984E-1D5764D7BBD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447893" y="453224"/>
            <a:ext cx="9387870" cy="15586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20372E9-D525-4B45-8DBD-25936820FAA8}"/>
              </a:ext>
            </a:extLst>
          </p:cNvPr>
          <p:cNvSpPr/>
          <p:nvPr/>
        </p:nvSpPr>
        <p:spPr>
          <a:xfrm>
            <a:off x="447893" y="2011874"/>
            <a:ext cx="9387870" cy="2834254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AC1A962-17F7-4E40-BF90-3DB017A8ECFE}"/>
              </a:ext>
            </a:extLst>
          </p:cNvPr>
          <p:cNvGrpSpPr/>
          <p:nvPr/>
        </p:nvGrpSpPr>
        <p:grpSpPr>
          <a:xfrm>
            <a:off x="924972" y="2018033"/>
            <a:ext cx="2493845" cy="127173"/>
            <a:chOff x="3961161" y="1031277"/>
            <a:chExt cx="6201804" cy="316260"/>
          </a:xfrm>
          <a:solidFill>
            <a:schemeClr val="accent1"/>
          </a:solidFill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7BAEEF4-6F76-724F-9BB5-BBA25181192A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5269C9D-10DF-544C-9439-E72F0878AA6D}"/>
                </a:ext>
              </a:extLst>
            </p:cNvPr>
            <p:cNvSpPr/>
            <p:nvPr/>
          </p:nvSpPr>
          <p:spPr>
            <a:xfrm>
              <a:off x="9846706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4ABA61E-859A-2B4B-AD80-D368D1BB4C9E}"/>
                </a:ext>
              </a:extLst>
            </p:cNvPr>
            <p:cNvSpPr/>
            <p:nvPr/>
          </p:nvSpPr>
          <p:spPr>
            <a:xfrm>
              <a:off x="4118700" y="1033082"/>
              <a:ext cx="5886134" cy="3144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E6908C4-0693-2545-A710-CC0A129C4634}"/>
              </a:ext>
            </a:extLst>
          </p:cNvPr>
          <p:cNvCxnSpPr/>
          <p:nvPr/>
        </p:nvCxnSpPr>
        <p:spPr>
          <a:xfrm>
            <a:off x="0" y="2012070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404B018E-A05A-F04E-816E-B34BD97553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270"/>
          <a:stretch/>
        </p:blipFill>
        <p:spPr>
          <a:xfrm>
            <a:off x="8900357" y="230895"/>
            <a:ext cx="2983272" cy="6627105"/>
          </a:xfrm>
          <a:prstGeom prst="rect">
            <a:avLst/>
          </a:prstGeom>
        </p:spPr>
      </p:pic>
      <p:grpSp>
        <p:nvGrpSpPr>
          <p:cNvPr id="13" name="Graphic 20">
            <a:extLst>
              <a:ext uri="{FF2B5EF4-FFF2-40B4-BE49-F238E27FC236}">
                <a16:creationId xmlns:a16="http://schemas.microsoft.com/office/drawing/2014/main" id="{03F11779-2D5F-9740-9E66-85B8679CB478}"/>
              </a:ext>
            </a:extLst>
          </p:cNvPr>
          <p:cNvGrpSpPr/>
          <p:nvPr/>
        </p:nvGrpSpPr>
        <p:grpSpPr>
          <a:xfrm>
            <a:off x="710734" y="710656"/>
            <a:ext cx="1040201" cy="1040201"/>
            <a:chOff x="710734" y="1633283"/>
            <a:chExt cx="1040201" cy="1040201"/>
          </a:xfrm>
          <a:solidFill>
            <a:srgbClr val="000000"/>
          </a:solidFill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BEA47AD-0AB5-BA46-887B-2BEC5E9471AB}"/>
                </a:ext>
              </a:extLst>
            </p:cNvPr>
            <p:cNvSpPr/>
            <p:nvPr/>
          </p:nvSpPr>
          <p:spPr>
            <a:xfrm>
              <a:off x="884025" y="1829778"/>
              <a:ext cx="693620" cy="647325"/>
            </a:xfrm>
            <a:custGeom>
              <a:avLst/>
              <a:gdLst>
                <a:gd name="connsiteX0" fmla="*/ 317319 w 693620"/>
                <a:gd name="connsiteY0" fmla="*/ 647211 h 647325"/>
                <a:gd name="connsiteX1" fmla="*/ 693620 w 693620"/>
                <a:gd name="connsiteY1" fmla="*/ 0 h 647325"/>
                <a:gd name="connsiteX2" fmla="*/ 554622 w 693620"/>
                <a:gd name="connsiteY2" fmla="*/ 0 h 647325"/>
                <a:gd name="connsiteX3" fmla="*/ 315033 w 693620"/>
                <a:gd name="connsiteY3" fmla="*/ 441800 h 647325"/>
                <a:gd name="connsiteX4" fmla="*/ 265194 w 693620"/>
                <a:gd name="connsiteY4" fmla="*/ 531875 h 647325"/>
                <a:gd name="connsiteX5" fmla="*/ 261994 w 693620"/>
                <a:gd name="connsiteY5" fmla="*/ 531875 h 647325"/>
                <a:gd name="connsiteX6" fmla="*/ 238675 w 693620"/>
                <a:gd name="connsiteY6" fmla="*/ 488895 h 647325"/>
                <a:gd name="connsiteX7" fmla="*/ 213756 w 693620"/>
                <a:gd name="connsiteY7" fmla="*/ 441914 h 647325"/>
                <a:gd name="connsiteX8" fmla="*/ 139799 w 693620"/>
                <a:gd name="connsiteY8" fmla="*/ 306117 h 647325"/>
                <a:gd name="connsiteX9" fmla="*/ 0 w 693620"/>
                <a:gd name="connsiteY9" fmla="*/ 306117 h 647325"/>
                <a:gd name="connsiteX10" fmla="*/ 210669 w 693620"/>
                <a:gd name="connsiteY10" fmla="*/ 647326 h 647325"/>
                <a:gd name="connsiteX11" fmla="*/ 317319 w 693620"/>
                <a:gd name="connsiteY11" fmla="*/ 647326 h 6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3620" h="647325">
                  <a:moveTo>
                    <a:pt x="317319" y="647211"/>
                  </a:moveTo>
                  <a:lnTo>
                    <a:pt x="693620" y="0"/>
                  </a:lnTo>
                  <a:lnTo>
                    <a:pt x="554622" y="0"/>
                  </a:lnTo>
                  <a:lnTo>
                    <a:pt x="315033" y="441800"/>
                  </a:lnTo>
                  <a:cubicBezTo>
                    <a:pt x="292514" y="481465"/>
                    <a:pt x="275939" y="511414"/>
                    <a:pt x="265194" y="531875"/>
                  </a:cubicBezTo>
                  <a:lnTo>
                    <a:pt x="261994" y="531875"/>
                  </a:lnTo>
                  <a:cubicBezTo>
                    <a:pt x="257193" y="523302"/>
                    <a:pt x="249420" y="509013"/>
                    <a:pt x="238675" y="488895"/>
                  </a:cubicBezTo>
                  <a:cubicBezTo>
                    <a:pt x="227930" y="468777"/>
                    <a:pt x="219700" y="453117"/>
                    <a:pt x="213756" y="441914"/>
                  </a:cubicBezTo>
                  <a:lnTo>
                    <a:pt x="139799" y="306117"/>
                  </a:lnTo>
                  <a:lnTo>
                    <a:pt x="0" y="306117"/>
                  </a:lnTo>
                  <a:lnTo>
                    <a:pt x="210669" y="647326"/>
                  </a:lnTo>
                  <a:lnTo>
                    <a:pt x="317319" y="647326"/>
                  </a:lnTo>
                  <a:close/>
                </a:path>
              </a:pathLst>
            </a:custGeom>
            <a:solidFill>
              <a:schemeClr val="tx1"/>
            </a:solidFill>
            <a:ln w="11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1F3CDE3D-93F2-D64A-B384-36436F56571D}"/>
                </a:ext>
              </a:extLst>
            </p:cNvPr>
            <p:cNvSpPr/>
            <p:nvPr/>
          </p:nvSpPr>
          <p:spPr>
            <a:xfrm>
              <a:off x="710734" y="1633283"/>
              <a:ext cx="1040201" cy="1040201"/>
            </a:xfrm>
            <a:custGeom>
              <a:avLst/>
              <a:gdLst>
                <a:gd name="connsiteX0" fmla="*/ 0 w 1040201"/>
                <a:gd name="connsiteY0" fmla="*/ 0 h 1040201"/>
                <a:gd name="connsiteX1" fmla="*/ 0 w 1040201"/>
                <a:gd name="connsiteY1" fmla="*/ 1040202 h 1040201"/>
                <a:gd name="connsiteX2" fmla="*/ 1040202 w 1040201"/>
                <a:gd name="connsiteY2" fmla="*/ 1040202 h 1040201"/>
                <a:gd name="connsiteX3" fmla="*/ 1040202 w 1040201"/>
                <a:gd name="connsiteY3" fmla="*/ 0 h 1040201"/>
                <a:gd name="connsiteX4" fmla="*/ 0 w 1040201"/>
                <a:gd name="connsiteY4" fmla="*/ 0 h 1040201"/>
                <a:gd name="connsiteX5" fmla="*/ 1028771 w 1040201"/>
                <a:gd name="connsiteY5" fmla="*/ 1028771 h 1040201"/>
                <a:gd name="connsiteX6" fmla="*/ 11431 w 1040201"/>
                <a:gd name="connsiteY6" fmla="*/ 1028771 h 1040201"/>
                <a:gd name="connsiteX7" fmla="*/ 11431 w 1040201"/>
                <a:gd name="connsiteY7" fmla="*/ 11431 h 1040201"/>
                <a:gd name="connsiteX8" fmla="*/ 1028771 w 1040201"/>
                <a:gd name="connsiteY8" fmla="*/ 11431 h 1040201"/>
                <a:gd name="connsiteX9" fmla="*/ 1028771 w 1040201"/>
                <a:gd name="connsiteY9" fmla="*/ 1028771 h 104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0201" h="1040201">
                  <a:moveTo>
                    <a:pt x="0" y="0"/>
                  </a:moveTo>
                  <a:lnTo>
                    <a:pt x="0" y="1040202"/>
                  </a:lnTo>
                  <a:lnTo>
                    <a:pt x="1040202" y="1040202"/>
                  </a:lnTo>
                  <a:lnTo>
                    <a:pt x="1040202" y="0"/>
                  </a:lnTo>
                  <a:lnTo>
                    <a:pt x="0" y="0"/>
                  </a:lnTo>
                  <a:close/>
                  <a:moveTo>
                    <a:pt x="1028771" y="1028771"/>
                  </a:moveTo>
                  <a:lnTo>
                    <a:pt x="11431" y="1028771"/>
                  </a:lnTo>
                  <a:lnTo>
                    <a:pt x="11431" y="11431"/>
                  </a:lnTo>
                  <a:lnTo>
                    <a:pt x="1028771" y="11431"/>
                  </a:lnTo>
                  <a:lnTo>
                    <a:pt x="1028771" y="1028771"/>
                  </a:lnTo>
                  <a:close/>
                </a:path>
              </a:pathLst>
            </a:custGeom>
            <a:solidFill>
              <a:schemeClr val="tx1"/>
            </a:solidFill>
            <a:ln w="11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E00CF4A-09F1-074B-9DC4-F0B0E943A3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2254" y="2893767"/>
            <a:ext cx="3019425" cy="816045"/>
          </a:xfrm>
          <a:noFill/>
        </p:spPr>
        <p:txBody>
          <a:bodyPr/>
          <a:lstStyle/>
          <a:p>
            <a:r>
              <a:rPr lang="en-US" dirty="0"/>
              <a:t>CORRECT!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47A463C-EB7E-A341-8DD5-DB153F2C00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2255" y="3730018"/>
            <a:ext cx="8449252" cy="764364"/>
          </a:xfrm>
          <a:noFill/>
        </p:spPr>
        <p:txBody>
          <a:bodyPr/>
          <a:lstStyle/>
          <a:p>
            <a:r>
              <a:rPr lang="en-US" dirty="0"/>
              <a:t>Provide prescriptive feedback to reinforce why this was the best answer. This space can also be used to prompt your learner what to do next.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0B73EF8-411F-9649-B610-A5D0AA2C46A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42255" y="2363845"/>
            <a:ext cx="8449252" cy="764364"/>
          </a:xfrm>
          <a:noFill/>
        </p:spPr>
        <p:txBody>
          <a:bodyPr>
            <a:normAutofit/>
          </a:bodyPr>
          <a:lstStyle/>
          <a:p>
            <a:r>
              <a:rPr lang="en-US" dirty="0"/>
              <a:t>Do you remember how I responded? Repeat the chosen response here.</a:t>
            </a:r>
          </a:p>
        </p:txBody>
      </p:sp>
    </p:spTree>
    <p:extLst>
      <p:ext uri="{BB962C8B-B14F-4D97-AF65-F5344CB8AC3E}">
        <p14:creationId xmlns:p14="http://schemas.microsoft.com/office/powerpoint/2010/main" val="210819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16" grpId="0" build="p"/>
      <p:bldP spid="17" grpId="0" build="p"/>
      <p:bldP spid="1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FAB0610-76BC-764F-B524-F0488AB0CDB3}"/>
              </a:ext>
            </a:extLst>
          </p:cNvPr>
          <p:cNvSpPr/>
          <p:nvPr/>
        </p:nvSpPr>
        <p:spPr>
          <a:xfrm>
            <a:off x="447893" y="451432"/>
            <a:ext cx="9387870" cy="155865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building, photo, man, sitting&#10;&#10;Description automatically generated">
            <a:extLst>
              <a:ext uri="{FF2B5EF4-FFF2-40B4-BE49-F238E27FC236}">
                <a16:creationId xmlns:a16="http://schemas.microsoft.com/office/drawing/2014/main" id="{E4D586A2-CA21-5C42-98B2-39605F95EC8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447893" y="453224"/>
            <a:ext cx="9387870" cy="155865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B96B6A-B5BF-4E49-92DC-ADDF06467992}"/>
              </a:ext>
            </a:extLst>
          </p:cNvPr>
          <p:cNvSpPr/>
          <p:nvPr/>
        </p:nvSpPr>
        <p:spPr>
          <a:xfrm>
            <a:off x="447893" y="2011874"/>
            <a:ext cx="9387870" cy="2834254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25406F4-8663-9247-B6E5-920BC0AE1FC1}"/>
              </a:ext>
            </a:extLst>
          </p:cNvPr>
          <p:cNvCxnSpPr/>
          <p:nvPr/>
        </p:nvCxnSpPr>
        <p:spPr>
          <a:xfrm>
            <a:off x="0" y="2012070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aphic 26">
            <a:extLst>
              <a:ext uri="{FF2B5EF4-FFF2-40B4-BE49-F238E27FC236}">
                <a16:creationId xmlns:a16="http://schemas.microsoft.com/office/drawing/2014/main" id="{FFAD7D0E-8D27-1149-B21A-5EF7976F0343}"/>
              </a:ext>
            </a:extLst>
          </p:cNvPr>
          <p:cNvGrpSpPr/>
          <p:nvPr/>
        </p:nvGrpSpPr>
        <p:grpSpPr>
          <a:xfrm>
            <a:off x="710398" y="710322"/>
            <a:ext cx="1040870" cy="1040870"/>
            <a:chOff x="710398" y="1644264"/>
            <a:chExt cx="1040870" cy="1040870"/>
          </a:xfrm>
          <a:solidFill>
            <a:srgbClr val="000000"/>
          </a:solidFill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50620C9E-2A76-E04E-A56A-10728203A2D9}"/>
                </a:ext>
              </a:extLst>
            </p:cNvPr>
            <p:cNvSpPr/>
            <p:nvPr/>
          </p:nvSpPr>
          <p:spPr>
            <a:xfrm>
              <a:off x="955746" y="1841000"/>
              <a:ext cx="550060" cy="647398"/>
            </a:xfrm>
            <a:custGeom>
              <a:avLst/>
              <a:gdLst>
                <a:gd name="connsiteX0" fmla="*/ 138401 w 550060"/>
                <a:gd name="connsiteY0" fmla="*/ 647399 h 647398"/>
                <a:gd name="connsiteX1" fmla="*/ 221214 w 550060"/>
                <a:gd name="connsiteY1" fmla="*/ 499389 h 647398"/>
                <a:gd name="connsiteX2" fmla="*/ 272685 w 550060"/>
                <a:gd name="connsiteY2" fmla="*/ 406855 h 647398"/>
                <a:gd name="connsiteX3" fmla="*/ 275888 w 550060"/>
                <a:gd name="connsiteY3" fmla="*/ 406855 h 647398"/>
                <a:gd name="connsiteX4" fmla="*/ 328160 w 550060"/>
                <a:gd name="connsiteY4" fmla="*/ 499389 h 647398"/>
                <a:gd name="connsiteX5" fmla="*/ 411773 w 550060"/>
                <a:gd name="connsiteY5" fmla="*/ 647399 h 647398"/>
                <a:gd name="connsiteX6" fmla="*/ 550060 w 550060"/>
                <a:gd name="connsiteY6" fmla="*/ 647399 h 647398"/>
                <a:gd name="connsiteX7" fmla="*/ 344174 w 550060"/>
                <a:gd name="connsiteY7" fmla="*/ 315235 h 647398"/>
                <a:gd name="connsiteX8" fmla="*/ 538851 w 550060"/>
                <a:gd name="connsiteY8" fmla="*/ 0 h 647398"/>
                <a:gd name="connsiteX9" fmla="*/ 399763 w 550060"/>
                <a:gd name="connsiteY9" fmla="*/ 0 h 647398"/>
                <a:gd name="connsiteX10" fmla="*/ 325758 w 550060"/>
                <a:gd name="connsiteY10" fmla="*/ 135885 h 647398"/>
                <a:gd name="connsiteX11" fmla="*/ 275888 w 550060"/>
                <a:gd name="connsiteY11" fmla="*/ 226018 h 647398"/>
                <a:gd name="connsiteX12" fmla="*/ 272685 w 550060"/>
                <a:gd name="connsiteY12" fmla="*/ 226018 h 647398"/>
                <a:gd name="connsiteX13" fmla="*/ 249351 w 550060"/>
                <a:gd name="connsiteY13" fmla="*/ 183010 h 647398"/>
                <a:gd name="connsiteX14" fmla="*/ 224416 w 550060"/>
                <a:gd name="connsiteY14" fmla="*/ 135999 h 647398"/>
                <a:gd name="connsiteX15" fmla="*/ 150411 w 550060"/>
                <a:gd name="connsiteY15" fmla="*/ 0 h 647398"/>
                <a:gd name="connsiteX16" fmla="*/ 10523 w 550060"/>
                <a:gd name="connsiteY16" fmla="*/ 0 h 647398"/>
                <a:gd name="connsiteX17" fmla="*/ 205200 w 550060"/>
                <a:gd name="connsiteY17" fmla="*/ 315235 h 647398"/>
                <a:gd name="connsiteX18" fmla="*/ 0 w 550060"/>
                <a:gd name="connsiteY18" fmla="*/ 647399 h 647398"/>
                <a:gd name="connsiteX19" fmla="*/ 138401 w 550060"/>
                <a:gd name="connsiteY19" fmla="*/ 647399 h 64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0060" h="647398">
                  <a:moveTo>
                    <a:pt x="138401" y="647399"/>
                  </a:moveTo>
                  <a:lnTo>
                    <a:pt x="221214" y="499389"/>
                  </a:lnTo>
                  <a:cubicBezTo>
                    <a:pt x="222243" y="497788"/>
                    <a:pt x="239400" y="466905"/>
                    <a:pt x="272685" y="406855"/>
                  </a:cubicBezTo>
                  <a:lnTo>
                    <a:pt x="275888" y="406855"/>
                  </a:lnTo>
                  <a:cubicBezTo>
                    <a:pt x="281264" y="416005"/>
                    <a:pt x="298650" y="446774"/>
                    <a:pt x="328160" y="499389"/>
                  </a:cubicBezTo>
                  <a:lnTo>
                    <a:pt x="411773" y="647399"/>
                  </a:lnTo>
                  <a:lnTo>
                    <a:pt x="550060" y="647399"/>
                  </a:lnTo>
                  <a:lnTo>
                    <a:pt x="344174" y="315235"/>
                  </a:lnTo>
                  <a:lnTo>
                    <a:pt x="538851" y="0"/>
                  </a:lnTo>
                  <a:lnTo>
                    <a:pt x="399763" y="0"/>
                  </a:lnTo>
                  <a:lnTo>
                    <a:pt x="325758" y="135885"/>
                  </a:lnTo>
                  <a:cubicBezTo>
                    <a:pt x="303225" y="175575"/>
                    <a:pt x="286640" y="205543"/>
                    <a:pt x="275888" y="226018"/>
                  </a:cubicBezTo>
                  <a:lnTo>
                    <a:pt x="272685" y="226018"/>
                  </a:lnTo>
                  <a:cubicBezTo>
                    <a:pt x="267881" y="217439"/>
                    <a:pt x="260103" y="203141"/>
                    <a:pt x="249351" y="183010"/>
                  </a:cubicBezTo>
                  <a:cubicBezTo>
                    <a:pt x="238600" y="162879"/>
                    <a:pt x="230364" y="147209"/>
                    <a:pt x="224416" y="135999"/>
                  </a:cubicBezTo>
                  <a:lnTo>
                    <a:pt x="150411" y="0"/>
                  </a:lnTo>
                  <a:lnTo>
                    <a:pt x="10523" y="0"/>
                  </a:lnTo>
                  <a:lnTo>
                    <a:pt x="205200" y="315235"/>
                  </a:lnTo>
                  <a:lnTo>
                    <a:pt x="0" y="647399"/>
                  </a:lnTo>
                  <a:lnTo>
                    <a:pt x="138401" y="647399"/>
                  </a:lnTo>
                  <a:close/>
                </a:path>
              </a:pathLst>
            </a:custGeom>
            <a:solidFill>
              <a:schemeClr val="tx1"/>
            </a:solidFill>
            <a:ln w="11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630A8E73-8C38-C148-A515-9B2FF44AAAA3}"/>
                </a:ext>
              </a:extLst>
            </p:cNvPr>
            <p:cNvSpPr/>
            <p:nvPr/>
          </p:nvSpPr>
          <p:spPr>
            <a:xfrm>
              <a:off x="710398" y="1644264"/>
              <a:ext cx="1040870" cy="1040870"/>
            </a:xfrm>
            <a:custGeom>
              <a:avLst/>
              <a:gdLst>
                <a:gd name="connsiteX0" fmla="*/ 0 w 1040870"/>
                <a:gd name="connsiteY0" fmla="*/ 0 h 1040870"/>
                <a:gd name="connsiteX1" fmla="*/ 0 w 1040870"/>
                <a:gd name="connsiteY1" fmla="*/ 1040870 h 1040870"/>
                <a:gd name="connsiteX2" fmla="*/ 1040870 w 1040870"/>
                <a:gd name="connsiteY2" fmla="*/ 1040870 h 1040870"/>
                <a:gd name="connsiteX3" fmla="*/ 1040870 w 1040870"/>
                <a:gd name="connsiteY3" fmla="*/ 0 h 1040870"/>
                <a:gd name="connsiteX4" fmla="*/ 0 w 1040870"/>
                <a:gd name="connsiteY4" fmla="*/ 0 h 1040870"/>
                <a:gd name="connsiteX5" fmla="*/ 1029432 w 1040870"/>
                <a:gd name="connsiteY5" fmla="*/ 1029432 h 1040870"/>
                <a:gd name="connsiteX6" fmla="*/ 11438 w 1040870"/>
                <a:gd name="connsiteY6" fmla="*/ 1029432 h 1040870"/>
                <a:gd name="connsiteX7" fmla="*/ 11438 w 1040870"/>
                <a:gd name="connsiteY7" fmla="*/ 11438 h 1040870"/>
                <a:gd name="connsiteX8" fmla="*/ 1029432 w 1040870"/>
                <a:gd name="connsiteY8" fmla="*/ 11438 h 1040870"/>
                <a:gd name="connsiteX9" fmla="*/ 1029432 w 1040870"/>
                <a:gd name="connsiteY9" fmla="*/ 1029432 h 104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0870" h="1040870">
                  <a:moveTo>
                    <a:pt x="0" y="0"/>
                  </a:moveTo>
                  <a:lnTo>
                    <a:pt x="0" y="1040870"/>
                  </a:lnTo>
                  <a:lnTo>
                    <a:pt x="1040870" y="1040870"/>
                  </a:lnTo>
                  <a:lnTo>
                    <a:pt x="1040870" y="0"/>
                  </a:lnTo>
                  <a:lnTo>
                    <a:pt x="0" y="0"/>
                  </a:lnTo>
                  <a:close/>
                  <a:moveTo>
                    <a:pt x="1029432" y="1029432"/>
                  </a:moveTo>
                  <a:lnTo>
                    <a:pt x="11438" y="1029432"/>
                  </a:lnTo>
                  <a:lnTo>
                    <a:pt x="11438" y="11438"/>
                  </a:lnTo>
                  <a:lnTo>
                    <a:pt x="1029432" y="11438"/>
                  </a:lnTo>
                  <a:lnTo>
                    <a:pt x="1029432" y="1029432"/>
                  </a:lnTo>
                  <a:close/>
                </a:path>
              </a:pathLst>
            </a:custGeom>
            <a:solidFill>
              <a:schemeClr val="tx1"/>
            </a:solidFill>
            <a:ln w="11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C9A0C27-659E-5A4D-A6EF-C088B25DDF43}"/>
              </a:ext>
            </a:extLst>
          </p:cNvPr>
          <p:cNvGrpSpPr/>
          <p:nvPr/>
        </p:nvGrpSpPr>
        <p:grpSpPr>
          <a:xfrm>
            <a:off x="924972" y="2018032"/>
            <a:ext cx="2801026" cy="127174"/>
            <a:chOff x="3961161" y="1031275"/>
            <a:chExt cx="6965715" cy="316262"/>
          </a:xfrm>
          <a:solidFill>
            <a:schemeClr val="accent1"/>
          </a:solidFill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AC5AC65-814E-9A4A-96BF-8FA5A066A5E5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925DBD7-B0C1-A24F-8119-A650994613DD}"/>
                </a:ext>
              </a:extLst>
            </p:cNvPr>
            <p:cNvSpPr/>
            <p:nvPr/>
          </p:nvSpPr>
          <p:spPr>
            <a:xfrm>
              <a:off x="10610617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CC32292-6CAE-8B4B-B4F3-2B8DCF3E971D}"/>
                </a:ext>
              </a:extLst>
            </p:cNvPr>
            <p:cNvSpPr/>
            <p:nvPr/>
          </p:nvSpPr>
          <p:spPr>
            <a:xfrm>
              <a:off x="4119289" y="1031275"/>
              <a:ext cx="6638081" cy="31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539A79C-0032-5F4D-8B1E-5C04FAA2917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INCORRECT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30F09DB-4530-0243-ABEA-0075733C87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Provide prescriptive feedback to reinforce why this was the best answer. This space can also be used to prompt your learner what to do next.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53C48B6-89B2-494F-8B0E-4B498028B2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Do you remember how I responded? Repeat the chosen response here.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FFCBB3D-61CE-5843-9766-0A01864A79F7}"/>
              </a:ext>
            </a:extLst>
          </p:cNvPr>
          <p:cNvCxnSpPr/>
          <p:nvPr/>
        </p:nvCxnSpPr>
        <p:spPr>
          <a:xfrm>
            <a:off x="0" y="5288679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638A5B63-FB03-6B4B-BAC2-C18A2752ED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475"/>
          <a:stretch/>
        </p:blipFill>
        <p:spPr>
          <a:xfrm>
            <a:off x="9431913" y="311174"/>
            <a:ext cx="2404976" cy="654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20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27" grpId="0" build="p"/>
      <p:bldP spid="28" grpId="0" build="p"/>
      <p:bldP spid="2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33A59B-AA4C-7440-BAAD-C91929006A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A446E3F-5ACC-7D43-A56C-08992F0FF9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This space can also be used to prompt your learner what to do next.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6D9A6D7-02A8-B94E-A2A1-A8116DC9AA42}"/>
              </a:ext>
            </a:extLst>
          </p:cNvPr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CC0A899-1469-ED4F-BD0F-AEE5EC24D150}"/>
              </a:ext>
            </a:extLst>
          </p:cNvPr>
          <p:cNvCxnSpPr>
            <a:cxnSpLocks/>
          </p:cNvCxnSpPr>
          <p:nvPr/>
        </p:nvCxnSpPr>
        <p:spPr>
          <a:xfrm>
            <a:off x="607077" y="3429000"/>
            <a:ext cx="0" cy="295681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B688C6D-EE75-7E40-A54F-193BACEE872F}"/>
              </a:ext>
            </a:extLst>
          </p:cNvPr>
          <p:cNvGrpSpPr/>
          <p:nvPr/>
        </p:nvGrpSpPr>
        <p:grpSpPr>
          <a:xfrm rot="5400000">
            <a:off x="195488" y="4202387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A5A1FA4-431E-4F4A-B5FD-64472CCDA38D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E7ED181-B9FD-0242-B547-75B09772CEEF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4DBD62D-58A6-BC49-99C3-FDFF5214F053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412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9E516D-E5D9-C943-8077-EB12C9899D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50/50 LAYOUT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90B787E-FE3F-9841-8DC9-07F1A8FA28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Describe the first topic here. Use a sentence or two, or break your text into a few brief bullet points.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9A4E117-411A-8B4F-95F5-5EBEC6CF69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Describe the second topic here. Be sure to use this space the same way across both topics.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6D2D6BC-0185-3243-9DA1-71451164F6C7}"/>
              </a:ext>
            </a:extLst>
          </p:cNvPr>
          <p:cNvGrpSpPr/>
          <p:nvPr/>
        </p:nvGrpSpPr>
        <p:grpSpPr>
          <a:xfrm>
            <a:off x="485417" y="6287378"/>
            <a:ext cx="2475067" cy="127173"/>
            <a:chOff x="-1232468" y="1031278"/>
            <a:chExt cx="6155102" cy="316259"/>
          </a:xfrm>
          <a:solidFill>
            <a:schemeClr val="accent1"/>
          </a:solidFill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1A2FD66-9B0E-F945-BBA5-DA0C8EA19E41}"/>
                </a:ext>
              </a:extLst>
            </p:cNvPr>
            <p:cNvSpPr/>
            <p:nvPr/>
          </p:nvSpPr>
          <p:spPr>
            <a:xfrm>
              <a:off x="-1232468" y="1031278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1B41E80-757A-2A4C-A3FD-30D91BD19C0D}"/>
                </a:ext>
              </a:extLst>
            </p:cNvPr>
            <p:cNvSpPr/>
            <p:nvPr/>
          </p:nvSpPr>
          <p:spPr>
            <a:xfrm>
              <a:off x="4606375" y="1031278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72D6B34-7D5C-BF4B-9C06-7DDFE70C7765}"/>
                </a:ext>
              </a:extLst>
            </p:cNvPr>
            <p:cNvSpPr/>
            <p:nvPr/>
          </p:nvSpPr>
          <p:spPr>
            <a:xfrm>
              <a:off x="-1067195" y="1031278"/>
              <a:ext cx="5824824" cy="31625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1828EB7-5B0A-B245-A4C6-8ABB54E53D61}"/>
              </a:ext>
            </a:extLst>
          </p:cNvPr>
          <p:cNvGrpSpPr/>
          <p:nvPr/>
        </p:nvGrpSpPr>
        <p:grpSpPr>
          <a:xfrm rot="5400000">
            <a:off x="6152761" y="831953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3A6D9EE-FF64-9441-AD7A-2EE859702E87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8374B97-497F-274C-A193-DEC84D3F710D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1E7C81A-FE4B-6E46-A013-9B3D092E93EB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2280EA9-4ABB-4146-B239-B03F07024840}"/>
              </a:ext>
            </a:extLst>
          </p:cNvPr>
          <p:cNvCxnSpPr>
            <a:cxnSpLocks/>
          </p:cNvCxnSpPr>
          <p:nvPr/>
        </p:nvCxnSpPr>
        <p:spPr>
          <a:xfrm>
            <a:off x="6564350" y="0"/>
            <a:ext cx="0" cy="6414551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E8A11AD-4C67-5343-B262-266148A05C47}"/>
              </a:ext>
            </a:extLst>
          </p:cNvPr>
          <p:cNvCxnSpPr>
            <a:cxnSpLocks/>
          </p:cNvCxnSpPr>
          <p:nvPr/>
        </p:nvCxnSpPr>
        <p:spPr>
          <a:xfrm>
            <a:off x="6095999" y="0"/>
            <a:ext cx="0" cy="685800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78D33AAE-87FC-B84A-9945-274FA9E8889F}"/>
              </a:ext>
            </a:extLst>
          </p:cNvPr>
          <p:cNvSpPr/>
          <p:nvPr/>
        </p:nvSpPr>
        <p:spPr>
          <a:xfrm>
            <a:off x="7021155" y="1859783"/>
            <a:ext cx="715326" cy="715326"/>
          </a:xfrm>
          <a:prstGeom prst="ellipse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1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C3F1A16E-F2A6-2B43-A4B8-F49373DBC252}"/>
              </a:ext>
            </a:extLst>
          </p:cNvPr>
          <p:cNvSpPr/>
          <p:nvPr/>
        </p:nvSpPr>
        <p:spPr>
          <a:xfrm>
            <a:off x="7021155" y="4295305"/>
            <a:ext cx="715326" cy="715326"/>
          </a:xfrm>
          <a:prstGeom prst="ellipse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6005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505A2B-2269-CE4C-B52F-A6D66E38E9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>
            <a:normAutofit/>
          </a:bodyPr>
          <a:lstStyle/>
          <a:p>
            <a:r>
              <a:rPr lang="en-US" dirty="0"/>
              <a:t>3-COLUMN LAYOUT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DAF1B6-68E0-9041-B27B-9BEA5324A6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Use this layout to introduce or compare three related topics.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00ECD1-3062-D94B-B740-D095C2B04A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Describe the second topic here. Use a sentence or two, or break your text into a few brief bullet points.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E1F6DBA-81AE-0A49-A4AF-7386C35020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Describe the third topic here. Be sure to use this space the same way across all three topics.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810B709-661F-A742-83E8-779210D634ED}"/>
              </a:ext>
            </a:extLst>
          </p:cNvPr>
          <p:cNvGrpSpPr/>
          <p:nvPr/>
        </p:nvGrpSpPr>
        <p:grpSpPr>
          <a:xfrm rot="5400000">
            <a:off x="10402578" y="5113535"/>
            <a:ext cx="2475067" cy="127173"/>
            <a:chOff x="-1232468" y="1031278"/>
            <a:chExt cx="6155102" cy="316259"/>
          </a:xfrm>
          <a:solidFill>
            <a:schemeClr val="accent1"/>
          </a:solidFill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65322CE-3A27-7D40-B37D-7B1FC3B3375E}"/>
                </a:ext>
              </a:extLst>
            </p:cNvPr>
            <p:cNvSpPr/>
            <p:nvPr/>
          </p:nvSpPr>
          <p:spPr>
            <a:xfrm>
              <a:off x="-1232468" y="1031278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C506685-677E-4B4D-AD18-466013E4D14D}"/>
                </a:ext>
              </a:extLst>
            </p:cNvPr>
            <p:cNvSpPr/>
            <p:nvPr/>
          </p:nvSpPr>
          <p:spPr>
            <a:xfrm>
              <a:off x="4606375" y="1031278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BC0E10D-029B-3048-B0B8-207ABE6E8912}"/>
                </a:ext>
              </a:extLst>
            </p:cNvPr>
            <p:cNvSpPr/>
            <p:nvPr/>
          </p:nvSpPr>
          <p:spPr>
            <a:xfrm>
              <a:off x="-1067195" y="1031278"/>
              <a:ext cx="5824824" cy="31625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16161D5-A9FA-BC4F-8A6F-BA5C96F86DE8}"/>
              </a:ext>
            </a:extLst>
          </p:cNvPr>
          <p:cNvGrpSpPr/>
          <p:nvPr/>
        </p:nvGrpSpPr>
        <p:grpSpPr>
          <a:xfrm rot="5400000">
            <a:off x="195488" y="770317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B038778-8519-3442-B2A4-261571471CC4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2DDEEF3-B05F-C848-A59F-5EA21CF15D31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035097E-89DC-9644-B4AA-C7761EEAF35F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D2ED71-B5F5-3547-9A51-7737F5B6B460}"/>
              </a:ext>
            </a:extLst>
          </p:cNvPr>
          <p:cNvCxnSpPr>
            <a:cxnSpLocks/>
          </p:cNvCxnSpPr>
          <p:nvPr/>
        </p:nvCxnSpPr>
        <p:spPr>
          <a:xfrm>
            <a:off x="607077" y="-3070"/>
            <a:ext cx="0" cy="297487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42BB04-4BBF-C64B-846C-B52C45EE654C}"/>
              </a:ext>
            </a:extLst>
          </p:cNvPr>
          <p:cNvCxnSpPr>
            <a:cxnSpLocks/>
          </p:cNvCxnSpPr>
          <p:nvPr/>
        </p:nvCxnSpPr>
        <p:spPr>
          <a:xfrm>
            <a:off x="4078823" y="-3070"/>
            <a:ext cx="0" cy="686107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59C4A8B-028C-E442-AB8F-48C8488370DC}"/>
              </a:ext>
            </a:extLst>
          </p:cNvPr>
          <p:cNvCxnSpPr>
            <a:cxnSpLocks/>
          </p:cNvCxnSpPr>
          <p:nvPr/>
        </p:nvCxnSpPr>
        <p:spPr>
          <a:xfrm>
            <a:off x="8122998" y="-3070"/>
            <a:ext cx="0" cy="686107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FD2ADD5-3558-4B4C-9227-6416A7541A48}"/>
              </a:ext>
            </a:extLst>
          </p:cNvPr>
          <p:cNvCxnSpPr>
            <a:cxnSpLocks/>
          </p:cNvCxnSpPr>
          <p:nvPr/>
        </p:nvCxnSpPr>
        <p:spPr>
          <a:xfrm flipH="1">
            <a:off x="0" y="3427465"/>
            <a:ext cx="1219200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7C428D-BDC4-6B4C-9DBE-BA5029BBE5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SUMMARY LAYOUT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7746C7-86B3-9E40-8670-356E529CC0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this multi-purpose layout for summarizing key points.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0377C3-F6E1-AD47-8496-7571C23DD1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dirty="0"/>
              <a:t>It works well for presenting sequential steps.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27A28E7-E202-AC47-BCA2-2E5AA5BBE2F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dirty="0"/>
              <a:t>This layout is also ideal for listing learning objectives.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8FD0A39-BCE5-1340-AC09-93DE1871051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dirty="0"/>
              <a:t>Try adding item numbers or decorative symbols as bullets.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75E2D81-5733-DE46-8D24-619F0230F806}"/>
              </a:ext>
            </a:extLst>
          </p:cNvPr>
          <p:cNvGrpSpPr/>
          <p:nvPr/>
        </p:nvGrpSpPr>
        <p:grpSpPr>
          <a:xfrm rot="5400000">
            <a:off x="195488" y="770317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1643C7F-3EC8-7B4E-ADEA-4486FE8D5241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A554C36-FEF8-BC47-8D96-786E504FADE3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E9295BD-3519-E044-8A55-9DA8D385CF5E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2B033E3-5BAD-D74C-824D-A116DA99806A}"/>
              </a:ext>
            </a:extLst>
          </p:cNvPr>
          <p:cNvCxnSpPr>
            <a:cxnSpLocks/>
          </p:cNvCxnSpPr>
          <p:nvPr/>
        </p:nvCxnSpPr>
        <p:spPr>
          <a:xfrm>
            <a:off x="607077" y="-3070"/>
            <a:ext cx="0" cy="640387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51C0243-883C-5448-B846-463B56E3E07A}"/>
              </a:ext>
            </a:extLst>
          </p:cNvPr>
          <p:cNvCxnSpPr>
            <a:cxnSpLocks/>
          </p:cNvCxnSpPr>
          <p:nvPr/>
        </p:nvCxnSpPr>
        <p:spPr>
          <a:xfrm>
            <a:off x="7788463" y="-3070"/>
            <a:ext cx="0" cy="686107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FD0D5821-6217-424D-893D-D0801A59D33D}"/>
              </a:ext>
            </a:extLst>
          </p:cNvPr>
          <p:cNvSpPr/>
          <p:nvPr/>
        </p:nvSpPr>
        <p:spPr>
          <a:xfrm>
            <a:off x="962499" y="1832165"/>
            <a:ext cx="715326" cy="715326"/>
          </a:xfrm>
          <a:prstGeom prst="ellipse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1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0C4ED008-09B3-AF45-B196-355C09B8E7FC}"/>
              </a:ext>
            </a:extLst>
          </p:cNvPr>
          <p:cNvSpPr/>
          <p:nvPr/>
        </p:nvSpPr>
        <p:spPr>
          <a:xfrm>
            <a:off x="962499" y="3124581"/>
            <a:ext cx="715326" cy="715326"/>
          </a:xfrm>
          <a:prstGeom prst="ellipse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2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F7A9058-57DE-674E-ADEF-D52FE7C3A116}"/>
              </a:ext>
            </a:extLst>
          </p:cNvPr>
          <p:cNvSpPr/>
          <p:nvPr/>
        </p:nvSpPr>
        <p:spPr>
          <a:xfrm>
            <a:off x="941068" y="4396876"/>
            <a:ext cx="715326" cy="715326"/>
          </a:xfrm>
          <a:prstGeom prst="ellipse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3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CEDFFF3-3A68-3D42-A300-CBB211A5A496}"/>
              </a:ext>
            </a:extLst>
          </p:cNvPr>
          <p:cNvSpPr/>
          <p:nvPr/>
        </p:nvSpPr>
        <p:spPr>
          <a:xfrm>
            <a:off x="941068" y="5684802"/>
            <a:ext cx="715326" cy="715326"/>
          </a:xfrm>
          <a:prstGeom prst="ellipse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77450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1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  <p:bldP spid="8" grpId="0" build="p"/>
      <p:bldP spid="31" grpId="0" animBg="1"/>
      <p:bldP spid="32" grpId="0" animBg="1"/>
      <p:bldP spid="33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Rectangle 208">
            <a:extLst>
              <a:ext uri="{FF2B5EF4-FFF2-40B4-BE49-F238E27FC236}">
                <a16:creationId xmlns:a16="http://schemas.microsoft.com/office/drawing/2014/main" id="{6344877E-C9C2-B94C-9575-47265CA910B3}"/>
              </a:ext>
            </a:extLst>
          </p:cNvPr>
          <p:cNvSpPr/>
          <p:nvPr/>
        </p:nvSpPr>
        <p:spPr>
          <a:xfrm>
            <a:off x="546283" y="1721224"/>
            <a:ext cx="5097159" cy="4670698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  <a:effectLst>
            <a:outerShdw blurRad="38100" dist="127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0" name="Group 229">
            <a:extLst>
              <a:ext uri="{FF2B5EF4-FFF2-40B4-BE49-F238E27FC236}">
                <a16:creationId xmlns:a16="http://schemas.microsoft.com/office/drawing/2014/main" id="{0C2628E8-0E20-9A4E-9E60-92B778E29C02}"/>
              </a:ext>
            </a:extLst>
          </p:cNvPr>
          <p:cNvGrpSpPr/>
          <p:nvPr/>
        </p:nvGrpSpPr>
        <p:grpSpPr>
          <a:xfrm>
            <a:off x="809453" y="5320711"/>
            <a:ext cx="4641720" cy="1000282"/>
            <a:chOff x="-646366" y="5295799"/>
            <a:chExt cx="4641720" cy="1000282"/>
          </a:xfrm>
        </p:grpSpPr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F3D283F0-5CF4-6F49-B4CC-A6BF30DFE94C}"/>
                </a:ext>
              </a:extLst>
            </p:cNvPr>
            <p:cNvSpPr txBox="1"/>
            <p:nvPr/>
          </p:nvSpPr>
          <p:spPr>
            <a:xfrm>
              <a:off x="-646366" y="5895971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latin typeface="+mj-lt"/>
                </a:rPr>
                <a:t>2</a:t>
              </a:r>
            </a:p>
          </p:txBody>
        </p:sp>
        <p:sp>
          <p:nvSpPr>
            <p:cNvPr id="232" name="TextBox 231">
              <a:extLst>
                <a:ext uri="{FF2B5EF4-FFF2-40B4-BE49-F238E27FC236}">
                  <a16:creationId xmlns:a16="http://schemas.microsoft.com/office/drawing/2014/main" id="{8DA8ADD1-D2DD-BF4A-B31E-6A0F073A53D5}"/>
                </a:ext>
              </a:extLst>
            </p:cNvPr>
            <p:cNvSpPr txBox="1"/>
            <p:nvPr/>
          </p:nvSpPr>
          <p:spPr>
            <a:xfrm>
              <a:off x="-35722" y="5295799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latin typeface="+mj-lt"/>
                </a:rPr>
                <a:t>3</a:t>
              </a:r>
            </a:p>
          </p:txBody>
        </p: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C56B9072-1FFC-7242-9726-32DB30FB1A89}"/>
                </a:ext>
              </a:extLst>
            </p:cNvPr>
            <p:cNvSpPr txBox="1"/>
            <p:nvPr/>
          </p:nvSpPr>
          <p:spPr>
            <a:xfrm>
              <a:off x="567149" y="5895971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latin typeface="+mj-lt"/>
                </a:rPr>
                <a:t>7</a:t>
              </a:r>
            </a:p>
          </p:txBody>
        </p: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8CFFF493-528F-8E4D-A826-E8646E4D3C9D}"/>
                </a:ext>
              </a:extLst>
            </p:cNvPr>
            <p:cNvSpPr txBox="1"/>
            <p:nvPr/>
          </p:nvSpPr>
          <p:spPr>
            <a:xfrm>
              <a:off x="1180690" y="5295799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latin typeface="+mj-lt"/>
                </a:rPr>
                <a:t>9</a:t>
              </a:r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B466CD28-04BB-7E48-8C77-6CE056D30B7D}"/>
                </a:ext>
              </a:extLst>
            </p:cNvPr>
            <p:cNvSpPr txBox="1"/>
            <p:nvPr/>
          </p:nvSpPr>
          <p:spPr>
            <a:xfrm>
              <a:off x="1725177" y="5895971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latin typeface="+mj-lt"/>
                </a:rPr>
                <a:t>13</a:t>
              </a:r>
            </a:p>
          </p:txBody>
        </p: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97ACAD39-760A-754E-902B-C785C3C69F1E}"/>
                </a:ext>
              </a:extLst>
            </p:cNvPr>
            <p:cNvSpPr txBox="1"/>
            <p:nvPr/>
          </p:nvSpPr>
          <p:spPr>
            <a:xfrm>
              <a:off x="2335987" y="5298974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latin typeface="+mj-lt"/>
                </a:rPr>
                <a:t>16</a:t>
              </a:r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FD14C52D-2F78-CA4C-B4D2-A1298AA950B0}"/>
                </a:ext>
              </a:extLst>
            </p:cNvPr>
            <p:cNvSpPr txBox="1"/>
            <p:nvPr/>
          </p:nvSpPr>
          <p:spPr>
            <a:xfrm>
              <a:off x="2912572" y="5895971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latin typeface="+mj-lt"/>
                </a:rPr>
                <a:t>20</a:t>
              </a:r>
            </a:p>
          </p:txBody>
        </p:sp>
        <p:sp>
          <p:nvSpPr>
            <p:cNvPr id="238" name="TextBox 237">
              <a:extLst>
                <a:ext uri="{FF2B5EF4-FFF2-40B4-BE49-F238E27FC236}">
                  <a16:creationId xmlns:a16="http://schemas.microsoft.com/office/drawing/2014/main" id="{435F1B64-EAB0-C44D-A99F-B6E3242E96B0}"/>
                </a:ext>
              </a:extLst>
            </p:cNvPr>
            <p:cNvSpPr txBox="1"/>
            <p:nvPr/>
          </p:nvSpPr>
          <p:spPr>
            <a:xfrm>
              <a:off x="3525354" y="5295799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latin typeface="+mj-lt"/>
                </a:rPr>
                <a:t>22</a:t>
              </a:r>
            </a:p>
          </p:txBody>
        </p:sp>
      </p:grpSp>
      <p:sp>
        <p:nvSpPr>
          <p:cNvPr id="162" name="Rounded Rectangle 161">
            <a:extLst>
              <a:ext uri="{FF2B5EF4-FFF2-40B4-BE49-F238E27FC236}">
                <a16:creationId xmlns:a16="http://schemas.microsoft.com/office/drawing/2014/main" id="{BB736FD8-E5D0-D247-B290-88A3483B3057}"/>
              </a:ext>
            </a:extLst>
          </p:cNvPr>
          <p:cNvSpPr/>
          <p:nvPr/>
        </p:nvSpPr>
        <p:spPr>
          <a:xfrm>
            <a:off x="8286565" y="4970852"/>
            <a:ext cx="1219200" cy="251111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3" name="Rounded Rectangle 162">
            <a:extLst>
              <a:ext uri="{FF2B5EF4-FFF2-40B4-BE49-F238E27FC236}">
                <a16:creationId xmlns:a16="http://schemas.microsoft.com/office/drawing/2014/main" id="{68E84C9D-4A48-094C-A64D-0E2CF5E5CDE0}"/>
              </a:ext>
            </a:extLst>
          </p:cNvPr>
          <p:cNvSpPr/>
          <p:nvPr/>
        </p:nvSpPr>
        <p:spPr>
          <a:xfrm>
            <a:off x="7467496" y="3939236"/>
            <a:ext cx="4178220" cy="2452685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graphicFrame>
        <p:nvGraphicFramePr>
          <p:cNvPr id="208" name="Chart 207">
            <a:extLst>
              <a:ext uri="{FF2B5EF4-FFF2-40B4-BE49-F238E27FC236}">
                <a16:creationId xmlns:a16="http://schemas.microsoft.com/office/drawing/2014/main" id="{E5BA9B03-9BB4-DB43-8939-1F20E07020C7}"/>
              </a:ext>
            </a:extLst>
          </p:cNvPr>
          <p:cNvGraphicFramePr/>
          <p:nvPr/>
        </p:nvGraphicFramePr>
        <p:xfrm>
          <a:off x="7692324" y="4139019"/>
          <a:ext cx="3749039" cy="2053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0" name="TextBox 209">
            <a:extLst>
              <a:ext uri="{FF2B5EF4-FFF2-40B4-BE49-F238E27FC236}">
                <a16:creationId xmlns:a16="http://schemas.microsoft.com/office/drawing/2014/main" id="{7117A554-EECE-B142-A4DE-8931295239E3}"/>
              </a:ext>
            </a:extLst>
          </p:cNvPr>
          <p:cNvSpPr txBox="1"/>
          <p:nvPr/>
        </p:nvSpPr>
        <p:spPr>
          <a:xfrm>
            <a:off x="711578" y="1730882"/>
            <a:ext cx="47948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80" dirty="0">
                <a:latin typeface="+mj-lt"/>
              </a:rPr>
              <a:t>Regional Breakdown (in $M)</a:t>
            </a:r>
          </a:p>
        </p:txBody>
      </p:sp>
      <p:grpSp>
        <p:nvGrpSpPr>
          <p:cNvPr id="212" name="Group 81">
            <a:extLst>
              <a:ext uri="{FF2B5EF4-FFF2-40B4-BE49-F238E27FC236}">
                <a16:creationId xmlns:a16="http://schemas.microsoft.com/office/drawing/2014/main" id="{981B2ECB-2A39-7148-ACED-7E8DC0F1F5AF}"/>
              </a:ext>
            </a:extLst>
          </p:cNvPr>
          <p:cNvGrpSpPr/>
          <p:nvPr/>
        </p:nvGrpSpPr>
        <p:grpSpPr>
          <a:xfrm>
            <a:off x="967766" y="5770022"/>
            <a:ext cx="4245811" cy="121041"/>
            <a:chOff x="4736306" y="3388516"/>
            <a:chExt cx="2088341" cy="59535"/>
          </a:xfrm>
        </p:grpSpPr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E913FA4F-A85A-DD4F-8608-DDB2624793C2}"/>
                </a:ext>
              </a:extLst>
            </p:cNvPr>
            <p:cNvSpPr/>
            <p:nvPr/>
          </p:nvSpPr>
          <p:spPr>
            <a:xfrm>
              <a:off x="4736306" y="3388516"/>
              <a:ext cx="300037" cy="59535"/>
            </a:xfrm>
            <a:prstGeom prst="rect">
              <a:avLst/>
            </a:prstGeom>
            <a:solidFill>
              <a:srgbClr val="FAFAFA"/>
            </a:solidFill>
            <a:ln w="12700" cap="flat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000000"/>
                  </a:solidFill>
                </a:ln>
              </a:endParaRPr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B91E1534-FB8F-784C-967A-6FB75C23342E}"/>
                </a:ext>
              </a:extLst>
            </p:cNvPr>
            <p:cNvSpPr/>
            <p:nvPr/>
          </p:nvSpPr>
          <p:spPr>
            <a:xfrm>
              <a:off x="5039505" y="3388516"/>
              <a:ext cx="295291" cy="5953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000000"/>
                  </a:solidFill>
                </a:ln>
              </a:endParaRPr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7D0F1BAC-2B0C-4D43-A619-164E8138F3EE}"/>
                </a:ext>
              </a:extLst>
            </p:cNvPr>
            <p:cNvSpPr/>
            <p:nvPr/>
          </p:nvSpPr>
          <p:spPr>
            <a:xfrm>
              <a:off x="5337958" y="3388516"/>
              <a:ext cx="295291" cy="5953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000000"/>
                  </a:solidFill>
                </a:ln>
              </a:endParaRPr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963AA908-6EBA-9E41-8B48-EA94146AEC5B}"/>
                </a:ext>
              </a:extLst>
            </p:cNvPr>
            <p:cNvSpPr/>
            <p:nvPr/>
          </p:nvSpPr>
          <p:spPr>
            <a:xfrm>
              <a:off x="5636411" y="3388516"/>
              <a:ext cx="302418" cy="5953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000000"/>
                  </a:solidFill>
                </a:ln>
              </a:endParaRPr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9304CA1F-DCD3-5F42-86B6-482FD32B781D}"/>
                </a:ext>
              </a:extLst>
            </p:cNvPr>
            <p:cNvSpPr/>
            <p:nvPr/>
          </p:nvSpPr>
          <p:spPr>
            <a:xfrm>
              <a:off x="5941991" y="3388516"/>
              <a:ext cx="295291" cy="59535"/>
            </a:xfrm>
            <a:prstGeom prst="rect">
              <a:avLst/>
            </a:prstGeom>
            <a:solidFill>
              <a:schemeClr val="accent1"/>
            </a:solidFill>
            <a:ln w="12700" cap="flat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000000"/>
                  </a:solidFill>
                </a:ln>
              </a:endParaRP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2A9B0327-AC8A-404A-A32F-5377F14BD9E7}"/>
                </a:ext>
              </a:extLst>
            </p:cNvPr>
            <p:cNvSpPr/>
            <p:nvPr/>
          </p:nvSpPr>
          <p:spPr>
            <a:xfrm>
              <a:off x="6240444" y="3388516"/>
              <a:ext cx="283400" cy="595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000000"/>
                  </a:solidFill>
                </a:ln>
              </a:endParaRP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06A9CD62-8620-DE4B-AE9A-00621DD1F9E9}"/>
                </a:ext>
              </a:extLst>
            </p:cNvPr>
            <p:cNvSpPr/>
            <p:nvPr/>
          </p:nvSpPr>
          <p:spPr>
            <a:xfrm>
              <a:off x="6527006" y="3388516"/>
              <a:ext cx="297641" cy="59535"/>
            </a:xfrm>
            <a:prstGeom prst="rect">
              <a:avLst/>
            </a:prstGeom>
            <a:solidFill>
              <a:schemeClr val="tx1"/>
            </a:solidFill>
            <a:ln w="12700" cap="flat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000000"/>
                  </a:solidFill>
                </a:ln>
              </a:endParaRPr>
            </a:p>
          </p:txBody>
        </p:sp>
      </p:grpSp>
      <p:grpSp>
        <p:nvGrpSpPr>
          <p:cNvPr id="220" name="Group 105">
            <a:extLst>
              <a:ext uri="{FF2B5EF4-FFF2-40B4-BE49-F238E27FC236}">
                <a16:creationId xmlns:a16="http://schemas.microsoft.com/office/drawing/2014/main" id="{7B9899A5-A522-3C4E-A7A0-06C32BB55283}"/>
              </a:ext>
            </a:extLst>
          </p:cNvPr>
          <p:cNvGrpSpPr/>
          <p:nvPr/>
        </p:nvGrpSpPr>
        <p:grpSpPr>
          <a:xfrm>
            <a:off x="970940" y="5891267"/>
            <a:ext cx="3631835" cy="95099"/>
            <a:chOff x="4733105" y="3429000"/>
            <a:chExt cx="1785356" cy="46832"/>
          </a:xfrm>
        </p:grpSpPr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71A1B0C7-D7EE-E447-9BA5-C4F4261793A2}"/>
                </a:ext>
              </a:extLst>
            </p:cNvPr>
            <p:cNvCxnSpPr/>
            <p:nvPr/>
          </p:nvCxnSpPr>
          <p:spPr>
            <a:xfrm rot="5400000">
              <a:off x="4710086" y="3452019"/>
              <a:ext cx="46832" cy="794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9E83B189-0F7B-184D-9480-3681E34EBC00}"/>
                </a:ext>
              </a:extLst>
            </p:cNvPr>
            <p:cNvCxnSpPr/>
            <p:nvPr/>
          </p:nvCxnSpPr>
          <p:spPr>
            <a:xfrm rot="5400000">
              <a:off x="5306407" y="3452019"/>
              <a:ext cx="46832" cy="794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B3018B5D-2135-A745-951B-D742474A0DE3}"/>
                </a:ext>
              </a:extLst>
            </p:cNvPr>
            <p:cNvCxnSpPr/>
            <p:nvPr/>
          </p:nvCxnSpPr>
          <p:spPr>
            <a:xfrm rot="5400000">
              <a:off x="5910305" y="3452019"/>
              <a:ext cx="46832" cy="794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:a16="http://schemas.microsoft.com/office/drawing/2014/main" id="{6A2F6068-D203-9446-AA02-CF77C88C1DD6}"/>
                </a:ext>
              </a:extLst>
            </p:cNvPr>
            <p:cNvCxnSpPr/>
            <p:nvPr/>
          </p:nvCxnSpPr>
          <p:spPr>
            <a:xfrm rot="5400000">
              <a:off x="6494648" y="3452019"/>
              <a:ext cx="46832" cy="794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9" name="Group 238">
            <a:extLst>
              <a:ext uri="{FF2B5EF4-FFF2-40B4-BE49-F238E27FC236}">
                <a16:creationId xmlns:a16="http://schemas.microsoft.com/office/drawing/2014/main" id="{6EF44358-9861-5F4B-AC13-AC8BD028013F}"/>
              </a:ext>
            </a:extLst>
          </p:cNvPr>
          <p:cNvGrpSpPr/>
          <p:nvPr/>
        </p:nvGrpSpPr>
        <p:grpSpPr>
          <a:xfrm>
            <a:off x="945541" y="2643520"/>
            <a:ext cx="4249780" cy="2360454"/>
            <a:chOff x="2362200" y="-838200"/>
            <a:chExt cx="2606629" cy="1447799"/>
          </a:xfrm>
        </p:grpSpPr>
        <p:sp>
          <p:nvSpPr>
            <p:cNvPr id="240" name="Rectangle 3">
              <a:extLst>
                <a:ext uri="{FF2B5EF4-FFF2-40B4-BE49-F238E27FC236}">
                  <a16:creationId xmlns:a16="http://schemas.microsoft.com/office/drawing/2014/main" id="{62D5D284-325B-284C-83F2-5D6CAD37B6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965" y="-366631"/>
              <a:ext cx="0" cy="0"/>
            </a:xfrm>
            <a:prstGeom prst="rect">
              <a:avLst/>
            </a:prstGeom>
            <a:gradFill>
              <a:gsLst>
                <a:gs pos="0">
                  <a:srgbClr val="6191CB"/>
                </a:gs>
                <a:gs pos="100000">
                  <a:srgbClr val="3E86C2"/>
                </a:gs>
              </a:gsLst>
              <a:lin ang="5400000" scaled="0"/>
            </a:gradFill>
            <a:ln w="317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1" name="Freeform 4">
              <a:extLst>
                <a:ext uri="{FF2B5EF4-FFF2-40B4-BE49-F238E27FC236}">
                  <a16:creationId xmlns:a16="http://schemas.microsoft.com/office/drawing/2014/main" id="{23B68F56-12BE-FC48-8C38-22947E917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6599" y="-366631"/>
              <a:ext cx="249376" cy="312015"/>
            </a:xfrm>
            <a:custGeom>
              <a:avLst/>
              <a:gdLst/>
              <a:ahLst/>
              <a:cxnLst>
                <a:cxn ang="0">
                  <a:pos x="292" y="138"/>
                </a:cxn>
                <a:cxn ang="0">
                  <a:pos x="304" y="42"/>
                </a:cxn>
                <a:cxn ang="0">
                  <a:pos x="302" y="42"/>
                </a:cxn>
                <a:cxn ang="0">
                  <a:pos x="270" y="40"/>
                </a:cxn>
                <a:cxn ang="0">
                  <a:pos x="234" y="34"/>
                </a:cxn>
                <a:cxn ang="0">
                  <a:pos x="198" y="28"/>
                </a:cxn>
                <a:cxn ang="0">
                  <a:pos x="162" y="20"/>
                </a:cxn>
                <a:cxn ang="0">
                  <a:pos x="126" y="12"/>
                </a:cxn>
                <a:cxn ang="0">
                  <a:pos x="92" y="0"/>
                </a:cxn>
                <a:cxn ang="0">
                  <a:pos x="0" y="472"/>
                </a:cxn>
                <a:cxn ang="0">
                  <a:pos x="0" y="474"/>
                </a:cxn>
                <a:cxn ang="0">
                  <a:pos x="74" y="488"/>
                </a:cxn>
                <a:cxn ang="0">
                  <a:pos x="152" y="500"/>
                </a:cxn>
                <a:cxn ang="0">
                  <a:pos x="230" y="512"/>
                </a:cxn>
                <a:cxn ang="0">
                  <a:pos x="306" y="520"/>
                </a:cxn>
                <a:cxn ang="0">
                  <a:pos x="374" y="528"/>
                </a:cxn>
                <a:cxn ang="0">
                  <a:pos x="376" y="528"/>
                </a:cxn>
                <a:cxn ang="0">
                  <a:pos x="422" y="162"/>
                </a:cxn>
                <a:cxn ang="0">
                  <a:pos x="292" y="138"/>
                </a:cxn>
                <a:cxn ang="0">
                  <a:pos x="292" y="138"/>
                </a:cxn>
                <a:cxn ang="0">
                  <a:pos x="200" y="108"/>
                </a:cxn>
                <a:cxn ang="0">
                  <a:pos x="200" y="120"/>
                </a:cxn>
                <a:cxn ang="0">
                  <a:pos x="202" y="132"/>
                </a:cxn>
                <a:cxn ang="0">
                  <a:pos x="194" y="144"/>
                </a:cxn>
                <a:cxn ang="0">
                  <a:pos x="184" y="146"/>
                </a:cxn>
                <a:cxn ang="0">
                  <a:pos x="184" y="132"/>
                </a:cxn>
                <a:cxn ang="0">
                  <a:pos x="174" y="122"/>
                </a:cxn>
                <a:cxn ang="0">
                  <a:pos x="182" y="110"/>
                </a:cxn>
                <a:cxn ang="0">
                  <a:pos x="174" y="110"/>
                </a:cxn>
                <a:cxn ang="0">
                  <a:pos x="164" y="112"/>
                </a:cxn>
                <a:cxn ang="0">
                  <a:pos x="162" y="100"/>
                </a:cxn>
                <a:cxn ang="0">
                  <a:pos x="162" y="88"/>
                </a:cxn>
                <a:cxn ang="0">
                  <a:pos x="162" y="76"/>
                </a:cxn>
                <a:cxn ang="0">
                  <a:pos x="160" y="64"/>
                </a:cxn>
                <a:cxn ang="0">
                  <a:pos x="160" y="52"/>
                </a:cxn>
                <a:cxn ang="0">
                  <a:pos x="158" y="42"/>
                </a:cxn>
                <a:cxn ang="0">
                  <a:pos x="168" y="40"/>
                </a:cxn>
                <a:cxn ang="0">
                  <a:pos x="168" y="52"/>
                </a:cxn>
                <a:cxn ang="0">
                  <a:pos x="170" y="64"/>
                </a:cxn>
                <a:cxn ang="0">
                  <a:pos x="180" y="74"/>
                </a:cxn>
                <a:cxn ang="0">
                  <a:pos x="180" y="86"/>
                </a:cxn>
                <a:cxn ang="0">
                  <a:pos x="190" y="86"/>
                </a:cxn>
                <a:cxn ang="0">
                  <a:pos x="198" y="98"/>
                </a:cxn>
                <a:cxn ang="0">
                  <a:pos x="200" y="108"/>
                </a:cxn>
                <a:cxn ang="0">
                  <a:pos x="292" y="138"/>
                </a:cxn>
              </a:cxnLst>
              <a:rect l="0" t="0" r="r" b="b"/>
              <a:pathLst>
                <a:path w="422" h="528">
                  <a:moveTo>
                    <a:pt x="292" y="138"/>
                  </a:moveTo>
                  <a:lnTo>
                    <a:pt x="304" y="42"/>
                  </a:lnTo>
                  <a:lnTo>
                    <a:pt x="302" y="42"/>
                  </a:lnTo>
                  <a:lnTo>
                    <a:pt x="270" y="40"/>
                  </a:lnTo>
                  <a:lnTo>
                    <a:pt x="234" y="34"/>
                  </a:lnTo>
                  <a:lnTo>
                    <a:pt x="198" y="28"/>
                  </a:lnTo>
                  <a:lnTo>
                    <a:pt x="162" y="20"/>
                  </a:lnTo>
                  <a:lnTo>
                    <a:pt x="126" y="12"/>
                  </a:lnTo>
                  <a:lnTo>
                    <a:pt x="92" y="0"/>
                  </a:lnTo>
                  <a:lnTo>
                    <a:pt x="0" y="472"/>
                  </a:lnTo>
                  <a:lnTo>
                    <a:pt x="0" y="474"/>
                  </a:lnTo>
                  <a:lnTo>
                    <a:pt x="74" y="488"/>
                  </a:lnTo>
                  <a:lnTo>
                    <a:pt x="152" y="500"/>
                  </a:lnTo>
                  <a:lnTo>
                    <a:pt x="230" y="512"/>
                  </a:lnTo>
                  <a:lnTo>
                    <a:pt x="306" y="520"/>
                  </a:lnTo>
                  <a:lnTo>
                    <a:pt x="374" y="528"/>
                  </a:lnTo>
                  <a:lnTo>
                    <a:pt x="376" y="528"/>
                  </a:lnTo>
                  <a:lnTo>
                    <a:pt x="422" y="162"/>
                  </a:lnTo>
                  <a:lnTo>
                    <a:pt x="292" y="138"/>
                  </a:lnTo>
                  <a:lnTo>
                    <a:pt x="292" y="138"/>
                  </a:lnTo>
                  <a:lnTo>
                    <a:pt x="200" y="108"/>
                  </a:lnTo>
                  <a:lnTo>
                    <a:pt x="200" y="120"/>
                  </a:lnTo>
                  <a:lnTo>
                    <a:pt x="202" y="132"/>
                  </a:lnTo>
                  <a:lnTo>
                    <a:pt x="194" y="144"/>
                  </a:lnTo>
                  <a:lnTo>
                    <a:pt x="184" y="146"/>
                  </a:lnTo>
                  <a:lnTo>
                    <a:pt x="184" y="132"/>
                  </a:lnTo>
                  <a:lnTo>
                    <a:pt x="174" y="122"/>
                  </a:lnTo>
                  <a:lnTo>
                    <a:pt x="182" y="110"/>
                  </a:lnTo>
                  <a:lnTo>
                    <a:pt x="174" y="110"/>
                  </a:lnTo>
                  <a:lnTo>
                    <a:pt x="164" y="112"/>
                  </a:lnTo>
                  <a:lnTo>
                    <a:pt x="162" y="100"/>
                  </a:lnTo>
                  <a:lnTo>
                    <a:pt x="162" y="88"/>
                  </a:lnTo>
                  <a:lnTo>
                    <a:pt x="162" y="76"/>
                  </a:lnTo>
                  <a:lnTo>
                    <a:pt x="160" y="64"/>
                  </a:lnTo>
                  <a:lnTo>
                    <a:pt x="160" y="52"/>
                  </a:lnTo>
                  <a:lnTo>
                    <a:pt x="158" y="42"/>
                  </a:lnTo>
                  <a:lnTo>
                    <a:pt x="168" y="40"/>
                  </a:lnTo>
                  <a:lnTo>
                    <a:pt x="168" y="52"/>
                  </a:lnTo>
                  <a:lnTo>
                    <a:pt x="170" y="64"/>
                  </a:lnTo>
                  <a:lnTo>
                    <a:pt x="180" y="74"/>
                  </a:lnTo>
                  <a:lnTo>
                    <a:pt x="180" y="86"/>
                  </a:lnTo>
                  <a:lnTo>
                    <a:pt x="190" y="86"/>
                  </a:lnTo>
                  <a:lnTo>
                    <a:pt x="198" y="98"/>
                  </a:lnTo>
                  <a:lnTo>
                    <a:pt x="200" y="108"/>
                  </a:lnTo>
                  <a:lnTo>
                    <a:pt x="292" y="1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42" name="Freeform 5">
              <a:extLst>
                <a:ext uri="{FF2B5EF4-FFF2-40B4-BE49-F238E27FC236}">
                  <a16:creationId xmlns:a16="http://schemas.microsoft.com/office/drawing/2014/main" id="{19C5B842-60E6-E646-94B0-919682824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9795" y="251490"/>
              <a:ext cx="424294" cy="310834"/>
            </a:xfrm>
            <a:custGeom>
              <a:avLst/>
              <a:gdLst/>
              <a:ahLst/>
              <a:cxnLst>
                <a:cxn ang="0">
                  <a:pos x="40" y="102"/>
                </a:cxn>
                <a:cxn ang="0">
                  <a:pos x="58" y="124"/>
                </a:cxn>
                <a:cxn ang="0">
                  <a:pos x="94" y="110"/>
                </a:cxn>
                <a:cxn ang="0">
                  <a:pos x="130" y="96"/>
                </a:cxn>
                <a:cxn ang="0">
                  <a:pos x="104" y="108"/>
                </a:cxn>
                <a:cxn ang="0">
                  <a:pos x="140" y="118"/>
                </a:cxn>
                <a:cxn ang="0">
                  <a:pos x="176" y="126"/>
                </a:cxn>
                <a:cxn ang="0">
                  <a:pos x="206" y="160"/>
                </a:cxn>
                <a:cxn ang="0">
                  <a:pos x="224" y="168"/>
                </a:cxn>
                <a:cxn ang="0">
                  <a:pos x="252" y="156"/>
                </a:cxn>
                <a:cxn ang="0">
                  <a:pos x="278" y="142"/>
                </a:cxn>
                <a:cxn ang="0">
                  <a:pos x="294" y="106"/>
                </a:cxn>
                <a:cxn ang="0">
                  <a:pos x="322" y="116"/>
                </a:cxn>
                <a:cxn ang="0">
                  <a:pos x="340" y="126"/>
                </a:cxn>
                <a:cxn ang="0">
                  <a:pos x="368" y="136"/>
                </a:cxn>
                <a:cxn ang="0">
                  <a:pos x="388" y="158"/>
                </a:cxn>
                <a:cxn ang="0">
                  <a:pos x="416" y="166"/>
                </a:cxn>
                <a:cxn ang="0">
                  <a:pos x="434" y="190"/>
                </a:cxn>
                <a:cxn ang="0">
                  <a:pos x="456" y="222"/>
                </a:cxn>
                <a:cxn ang="0">
                  <a:pos x="450" y="258"/>
                </a:cxn>
                <a:cxn ang="0">
                  <a:pos x="444" y="316"/>
                </a:cxn>
                <a:cxn ang="0">
                  <a:pos x="464" y="338"/>
                </a:cxn>
                <a:cxn ang="0">
                  <a:pos x="476" y="362"/>
                </a:cxn>
                <a:cxn ang="0">
                  <a:pos x="504" y="394"/>
                </a:cxn>
                <a:cxn ang="0">
                  <a:pos x="516" y="416"/>
                </a:cxn>
                <a:cxn ang="0">
                  <a:pos x="536" y="438"/>
                </a:cxn>
                <a:cxn ang="0">
                  <a:pos x="554" y="448"/>
                </a:cxn>
                <a:cxn ang="0">
                  <a:pos x="574" y="458"/>
                </a:cxn>
                <a:cxn ang="0">
                  <a:pos x="592" y="470"/>
                </a:cxn>
                <a:cxn ang="0">
                  <a:pos x="612" y="480"/>
                </a:cxn>
                <a:cxn ang="0">
                  <a:pos x="622" y="512"/>
                </a:cxn>
                <a:cxn ang="0">
                  <a:pos x="632" y="512"/>
                </a:cxn>
                <a:cxn ang="0">
                  <a:pos x="650" y="524"/>
                </a:cxn>
                <a:cxn ang="0">
                  <a:pos x="684" y="498"/>
                </a:cxn>
                <a:cxn ang="0">
                  <a:pos x="692" y="474"/>
                </a:cxn>
                <a:cxn ang="0">
                  <a:pos x="718" y="436"/>
                </a:cxn>
                <a:cxn ang="0">
                  <a:pos x="706" y="402"/>
                </a:cxn>
                <a:cxn ang="0">
                  <a:pos x="702" y="368"/>
                </a:cxn>
                <a:cxn ang="0">
                  <a:pos x="690" y="322"/>
                </a:cxn>
                <a:cxn ang="0">
                  <a:pos x="670" y="312"/>
                </a:cxn>
                <a:cxn ang="0">
                  <a:pos x="650" y="278"/>
                </a:cxn>
                <a:cxn ang="0">
                  <a:pos x="640" y="254"/>
                </a:cxn>
                <a:cxn ang="0">
                  <a:pos x="618" y="210"/>
                </a:cxn>
                <a:cxn ang="0">
                  <a:pos x="608" y="188"/>
                </a:cxn>
                <a:cxn ang="0">
                  <a:pos x="588" y="154"/>
                </a:cxn>
                <a:cxn ang="0">
                  <a:pos x="566" y="122"/>
                </a:cxn>
                <a:cxn ang="0">
                  <a:pos x="546" y="100"/>
                </a:cxn>
                <a:cxn ang="0">
                  <a:pos x="526" y="66"/>
                </a:cxn>
                <a:cxn ang="0">
                  <a:pos x="514" y="20"/>
                </a:cxn>
                <a:cxn ang="0">
                  <a:pos x="496" y="10"/>
                </a:cxn>
                <a:cxn ang="0">
                  <a:pos x="468" y="0"/>
                </a:cxn>
                <a:cxn ang="0">
                  <a:pos x="468" y="24"/>
                </a:cxn>
                <a:cxn ang="0">
                  <a:pos x="462" y="58"/>
                </a:cxn>
                <a:cxn ang="0">
                  <a:pos x="424" y="38"/>
                </a:cxn>
                <a:cxn ang="0">
                  <a:pos x="206" y="30"/>
                </a:cxn>
                <a:cxn ang="0">
                  <a:pos x="8" y="58"/>
                </a:cxn>
                <a:cxn ang="0">
                  <a:pos x="28" y="90"/>
                </a:cxn>
              </a:cxnLst>
              <a:rect l="0" t="0" r="r" b="b"/>
              <a:pathLst>
                <a:path w="718" h="526">
                  <a:moveTo>
                    <a:pt x="28" y="90"/>
                  </a:moveTo>
                  <a:lnTo>
                    <a:pt x="38" y="90"/>
                  </a:lnTo>
                  <a:lnTo>
                    <a:pt x="40" y="102"/>
                  </a:lnTo>
                  <a:lnTo>
                    <a:pt x="40" y="114"/>
                  </a:lnTo>
                  <a:lnTo>
                    <a:pt x="50" y="124"/>
                  </a:lnTo>
                  <a:lnTo>
                    <a:pt x="58" y="124"/>
                  </a:lnTo>
                  <a:lnTo>
                    <a:pt x="76" y="110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2" y="98"/>
                  </a:lnTo>
                  <a:lnTo>
                    <a:pt x="120" y="96"/>
                  </a:lnTo>
                  <a:lnTo>
                    <a:pt x="130" y="96"/>
                  </a:lnTo>
                  <a:lnTo>
                    <a:pt x="120" y="108"/>
                  </a:lnTo>
                  <a:lnTo>
                    <a:pt x="112" y="108"/>
                  </a:lnTo>
                  <a:lnTo>
                    <a:pt x="104" y="108"/>
                  </a:lnTo>
                  <a:lnTo>
                    <a:pt x="112" y="120"/>
                  </a:lnTo>
                  <a:lnTo>
                    <a:pt x="122" y="118"/>
                  </a:lnTo>
                  <a:lnTo>
                    <a:pt x="140" y="118"/>
                  </a:lnTo>
                  <a:lnTo>
                    <a:pt x="150" y="116"/>
                  </a:lnTo>
                  <a:lnTo>
                    <a:pt x="168" y="128"/>
                  </a:lnTo>
                  <a:lnTo>
                    <a:pt x="176" y="126"/>
                  </a:lnTo>
                  <a:lnTo>
                    <a:pt x="196" y="136"/>
                  </a:lnTo>
                  <a:lnTo>
                    <a:pt x="196" y="148"/>
                  </a:lnTo>
                  <a:lnTo>
                    <a:pt x="206" y="160"/>
                  </a:lnTo>
                  <a:lnTo>
                    <a:pt x="216" y="170"/>
                  </a:lnTo>
                  <a:lnTo>
                    <a:pt x="224" y="158"/>
                  </a:lnTo>
                  <a:lnTo>
                    <a:pt x="224" y="168"/>
                  </a:lnTo>
                  <a:lnTo>
                    <a:pt x="234" y="168"/>
                  </a:lnTo>
                  <a:lnTo>
                    <a:pt x="234" y="158"/>
                  </a:lnTo>
                  <a:lnTo>
                    <a:pt x="252" y="156"/>
                  </a:lnTo>
                  <a:lnTo>
                    <a:pt x="260" y="144"/>
                  </a:lnTo>
                  <a:lnTo>
                    <a:pt x="268" y="144"/>
                  </a:lnTo>
                  <a:lnTo>
                    <a:pt x="278" y="142"/>
                  </a:lnTo>
                  <a:lnTo>
                    <a:pt x="286" y="130"/>
                  </a:lnTo>
                  <a:lnTo>
                    <a:pt x="284" y="118"/>
                  </a:lnTo>
                  <a:lnTo>
                    <a:pt x="294" y="106"/>
                  </a:lnTo>
                  <a:lnTo>
                    <a:pt x="302" y="106"/>
                  </a:lnTo>
                  <a:lnTo>
                    <a:pt x="310" y="104"/>
                  </a:lnTo>
                  <a:lnTo>
                    <a:pt x="322" y="116"/>
                  </a:lnTo>
                  <a:lnTo>
                    <a:pt x="330" y="116"/>
                  </a:lnTo>
                  <a:lnTo>
                    <a:pt x="340" y="114"/>
                  </a:lnTo>
                  <a:lnTo>
                    <a:pt x="340" y="126"/>
                  </a:lnTo>
                  <a:lnTo>
                    <a:pt x="350" y="126"/>
                  </a:lnTo>
                  <a:lnTo>
                    <a:pt x="358" y="136"/>
                  </a:lnTo>
                  <a:lnTo>
                    <a:pt x="368" y="136"/>
                  </a:lnTo>
                  <a:lnTo>
                    <a:pt x="370" y="148"/>
                  </a:lnTo>
                  <a:lnTo>
                    <a:pt x="378" y="158"/>
                  </a:lnTo>
                  <a:lnTo>
                    <a:pt x="388" y="158"/>
                  </a:lnTo>
                  <a:lnTo>
                    <a:pt x="388" y="168"/>
                  </a:lnTo>
                  <a:lnTo>
                    <a:pt x="398" y="168"/>
                  </a:lnTo>
                  <a:lnTo>
                    <a:pt x="416" y="166"/>
                  </a:lnTo>
                  <a:lnTo>
                    <a:pt x="416" y="178"/>
                  </a:lnTo>
                  <a:lnTo>
                    <a:pt x="426" y="178"/>
                  </a:lnTo>
                  <a:lnTo>
                    <a:pt x="434" y="190"/>
                  </a:lnTo>
                  <a:lnTo>
                    <a:pt x="446" y="200"/>
                  </a:lnTo>
                  <a:lnTo>
                    <a:pt x="456" y="212"/>
                  </a:lnTo>
                  <a:lnTo>
                    <a:pt x="456" y="222"/>
                  </a:lnTo>
                  <a:lnTo>
                    <a:pt x="448" y="234"/>
                  </a:lnTo>
                  <a:lnTo>
                    <a:pt x="448" y="246"/>
                  </a:lnTo>
                  <a:lnTo>
                    <a:pt x="450" y="258"/>
                  </a:lnTo>
                  <a:lnTo>
                    <a:pt x="442" y="282"/>
                  </a:lnTo>
                  <a:lnTo>
                    <a:pt x="442" y="294"/>
                  </a:lnTo>
                  <a:lnTo>
                    <a:pt x="444" y="316"/>
                  </a:lnTo>
                  <a:lnTo>
                    <a:pt x="454" y="316"/>
                  </a:lnTo>
                  <a:lnTo>
                    <a:pt x="454" y="328"/>
                  </a:lnTo>
                  <a:lnTo>
                    <a:pt x="464" y="338"/>
                  </a:lnTo>
                  <a:lnTo>
                    <a:pt x="474" y="338"/>
                  </a:lnTo>
                  <a:lnTo>
                    <a:pt x="474" y="350"/>
                  </a:lnTo>
                  <a:lnTo>
                    <a:pt x="476" y="362"/>
                  </a:lnTo>
                  <a:lnTo>
                    <a:pt x="484" y="372"/>
                  </a:lnTo>
                  <a:lnTo>
                    <a:pt x="496" y="382"/>
                  </a:lnTo>
                  <a:lnTo>
                    <a:pt x="504" y="394"/>
                  </a:lnTo>
                  <a:lnTo>
                    <a:pt x="496" y="406"/>
                  </a:lnTo>
                  <a:lnTo>
                    <a:pt x="498" y="418"/>
                  </a:lnTo>
                  <a:lnTo>
                    <a:pt x="516" y="416"/>
                  </a:lnTo>
                  <a:lnTo>
                    <a:pt x="526" y="416"/>
                  </a:lnTo>
                  <a:lnTo>
                    <a:pt x="526" y="428"/>
                  </a:lnTo>
                  <a:lnTo>
                    <a:pt x="536" y="438"/>
                  </a:lnTo>
                  <a:lnTo>
                    <a:pt x="544" y="438"/>
                  </a:lnTo>
                  <a:lnTo>
                    <a:pt x="546" y="448"/>
                  </a:lnTo>
                  <a:lnTo>
                    <a:pt x="554" y="448"/>
                  </a:lnTo>
                  <a:lnTo>
                    <a:pt x="556" y="460"/>
                  </a:lnTo>
                  <a:lnTo>
                    <a:pt x="564" y="460"/>
                  </a:lnTo>
                  <a:lnTo>
                    <a:pt x="574" y="458"/>
                  </a:lnTo>
                  <a:lnTo>
                    <a:pt x="574" y="470"/>
                  </a:lnTo>
                  <a:lnTo>
                    <a:pt x="584" y="470"/>
                  </a:lnTo>
                  <a:lnTo>
                    <a:pt x="592" y="470"/>
                  </a:lnTo>
                  <a:lnTo>
                    <a:pt x="602" y="468"/>
                  </a:lnTo>
                  <a:lnTo>
                    <a:pt x="602" y="480"/>
                  </a:lnTo>
                  <a:lnTo>
                    <a:pt x="612" y="480"/>
                  </a:lnTo>
                  <a:lnTo>
                    <a:pt x="620" y="490"/>
                  </a:lnTo>
                  <a:lnTo>
                    <a:pt x="622" y="502"/>
                  </a:lnTo>
                  <a:lnTo>
                    <a:pt x="622" y="512"/>
                  </a:lnTo>
                  <a:lnTo>
                    <a:pt x="624" y="526"/>
                  </a:lnTo>
                  <a:lnTo>
                    <a:pt x="632" y="524"/>
                  </a:lnTo>
                  <a:lnTo>
                    <a:pt x="632" y="512"/>
                  </a:lnTo>
                  <a:lnTo>
                    <a:pt x="632" y="524"/>
                  </a:lnTo>
                  <a:lnTo>
                    <a:pt x="642" y="524"/>
                  </a:lnTo>
                  <a:lnTo>
                    <a:pt x="650" y="524"/>
                  </a:lnTo>
                  <a:lnTo>
                    <a:pt x="660" y="522"/>
                  </a:lnTo>
                  <a:lnTo>
                    <a:pt x="676" y="508"/>
                  </a:lnTo>
                  <a:lnTo>
                    <a:pt x="684" y="498"/>
                  </a:lnTo>
                  <a:lnTo>
                    <a:pt x="704" y="496"/>
                  </a:lnTo>
                  <a:lnTo>
                    <a:pt x="702" y="484"/>
                  </a:lnTo>
                  <a:lnTo>
                    <a:pt x="692" y="474"/>
                  </a:lnTo>
                  <a:lnTo>
                    <a:pt x="700" y="462"/>
                  </a:lnTo>
                  <a:lnTo>
                    <a:pt x="708" y="448"/>
                  </a:lnTo>
                  <a:lnTo>
                    <a:pt x="718" y="436"/>
                  </a:lnTo>
                  <a:lnTo>
                    <a:pt x="716" y="424"/>
                  </a:lnTo>
                  <a:lnTo>
                    <a:pt x="706" y="414"/>
                  </a:lnTo>
                  <a:lnTo>
                    <a:pt x="706" y="402"/>
                  </a:lnTo>
                  <a:lnTo>
                    <a:pt x="704" y="390"/>
                  </a:lnTo>
                  <a:lnTo>
                    <a:pt x="704" y="380"/>
                  </a:lnTo>
                  <a:lnTo>
                    <a:pt x="702" y="368"/>
                  </a:lnTo>
                  <a:lnTo>
                    <a:pt x="702" y="356"/>
                  </a:lnTo>
                  <a:lnTo>
                    <a:pt x="692" y="346"/>
                  </a:lnTo>
                  <a:lnTo>
                    <a:pt x="690" y="322"/>
                  </a:lnTo>
                  <a:lnTo>
                    <a:pt x="682" y="322"/>
                  </a:lnTo>
                  <a:lnTo>
                    <a:pt x="672" y="324"/>
                  </a:lnTo>
                  <a:lnTo>
                    <a:pt x="670" y="312"/>
                  </a:lnTo>
                  <a:lnTo>
                    <a:pt x="662" y="300"/>
                  </a:lnTo>
                  <a:lnTo>
                    <a:pt x="660" y="290"/>
                  </a:lnTo>
                  <a:lnTo>
                    <a:pt x="650" y="278"/>
                  </a:lnTo>
                  <a:lnTo>
                    <a:pt x="650" y="266"/>
                  </a:lnTo>
                  <a:lnTo>
                    <a:pt x="650" y="254"/>
                  </a:lnTo>
                  <a:lnTo>
                    <a:pt x="640" y="254"/>
                  </a:lnTo>
                  <a:lnTo>
                    <a:pt x="630" y="244"/>
                  </a:lnTo>
                  <a:lnTo>
                    <a:pt x="620" y="234"/>
                  </a:lnTo>
                  <a:lnTo>
                    <a:pt x="618" y="210"/>
                  </a:lnTo>
                  <a:lnTo>
                    <a:pt x="618" y="200"/>
                  </a:lnTo>
                  <a:lnTo>
                    <a:pt x="616" y="188"/>
                  </a:lnTo>
                  <a:lnTo>
                    <a:pt x="608" y="188"/>
                  </a:lnTo>
                  <a:lnTo>
                    <a:pt x="606" y="176"/>
                  </a:lnTo>
                  <a:lnTo>
                    <a:pt x="596" y="166"/>
                  </a:lnTo>
                  <a:lnTo>
                    <a:pt x="588" y="154"/>
                  </a:lnTo>
                  <a:lnTo>
                    <a:pt x="578" y="144"/>
                  </a:lnTo>
                  <a:lnTo>
                    <a:pt x="576" y="132"/>
                  </a:lnTo>
                  <a:lnTo>
                    <a:pt x="566" y="122"/>
                  </a:lnTo>
                  <a:lnTo>
                    <a:pt x="558" y="122"/>
                  </a:lnTo>
                  <a:lnTo>
                    <a:pt x="556" y="110"/>
                  </a:lnTo>
                  <a:lnTo>
                    <a:pt x="546" y="100"/>
                  </a:lnTo>
                  <a:lnTo>
                    <a:pt x="536" y="88"/>
                  </a:lnTo>
                  <a:lnTo>
                    <a:pt x="536" y="76"/>
                  </a:lnTo>
                  <a:lnTo>
                    <a:pt x="526" y="66"/>
                  </a:lnTo>
                  <a:lnTo>
                    <a:pt x="516" y="54"/>
                  </a:lnTo>
                  <a:lnTo>
                    <a:pt x="514" y="30"/>
                  </a:lnTo>
                  <a:lnTo>
                    <a:pt x="514" y="20"/>
                  </a:lnTo>
                  <a:lnTo>
                    <a:pt x="514" y="8"/>
                  </a:lnTo>
                  <a:lnTo>
                    <a:pt x="504" y="8"/>
                  </a:lnTo>
                  <a:lnTo>
                    <a:pt x="496" y="10"/>
                  </a:lnTo>
                  <a:lnTo>
                    <a:pt x="486" y="10"/>
                  </a:lnTo>
                  <a:lnTo>
                    <a:pt x="476" y="0"/>
                  </a:lnTo>
                  <a:lnTo>
                    <a:pt x="468" y="0"/>
                  </a:lnTo>
                  <a:lnTo>
                    <a:pt x="458" y="12"/>
                  </a:lnTo>
                  <a:lnTo>
                    <a:pt x="458" y="24"/>
                  </a:lnTo>
                  <a:lnTo>
                    <a:pt x="468" y="24"/>
                  </a:lnTo>
                  <a:lnTo>
                    <a:pt x="478" y="34"/>
                  </a:lnTo>
                  <a:lnTo>
                    <a:pt x="470" y="46"/>
                  </a:lnTo>
                  <a:lnTo>
                    <a:pt x="462" y="58"/>
                  </a:lnTo>
                  <a:lnTo>
                    <a:pt x="442" y="36"/>
                  </a:lnTo>
                  <a:lnTo>
                    <a:pt x="434" y="36"/>
                  </a:lnTo>
                  <a:lnTo>
                    <a:pt x="424" y="38"/>
                  </a:lnTo>
                  <a:lnTo>
                    <a:pt x="216" y="52"/>
                  </a:lnTo>
                  <a:lnTo>
                    <a:pt x="214" y="30"/>
                  </a:lnTo>
                  <a:lnTo>
                    <a:pt x="206" y="30"/>
                  </a:lnTo>
                  <a:lnTo>
                    <a:pt x="134" y="48"/>
                  </a:lnTo>
                  <a:lnTo>
                    <a:pt x="44" y="54"/>
                  </a:lnTo>
                  <a:lnTo>
                    <a:pt x="8" y="58"/>
                  </a:lnTo>
                  <a:lnTo>
                    <a:pt x="0" y="80"/>
                  </a:lnTo>
                  <a:lnTo>
                    <a:pt x="20" y="92"/>
                  </a:lnTo>
                  <a:lnTo>
                    <a:pt x="28" y="9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43" name="Freeform 6">
              <a:extLst>
                <a:ext uri="{FF2B5EF4-FFF2-40B4-BE49-F238E27FC236}">
                  <a16:creationId xmlns:a16="http://schemas.microsoft.com/office/drawing/2014/main" id="{240DA7C5-8C62-C148-95D1-6758B03DE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985" y="4478"/>
              <a:ext cx="230466" cy="174918"/>
            </a:xfrm>
            <a:custGeom>
              <a:avLst/>
              <a:gdLst/>
              <a:ahLst/>
              <a:cxnLst>
                <a:cxn ang="0">
                  <a:pos x="242" y="296"/>
                </a:cxn>
                <a:cxn ang="0">
                  <a:pos x="258" y="272"/>
                </a:cxn>
                <a:cxn ang="0">
                  <a:pos x="258" y="250"/>
                </a:cxn>
                <a:cxn ang="0">
                  <a:pos x="274" y="236"/>
                </a:cxn>
                <a:cxn ang="0">
                  <a:pos x="292" y="236"/>
                </a:cxn>
                <a:cxn ang="0">
                  <a:pos x="308" y="210"/>
                </a:cxn>
                <a:cxn ang="0">
                  <a:pos x="326" y="198"/>
                </a:cxn>
                <a:cxn ang="0">
                  <a:pos x="342" y="172"/>
                </a:cxn>
                <a:cxn ang="0">
                  <a:pos x="350" y="160"/>
                </a:cxn>
                <a:cxn ang="0">
                  <a:pos x="358" y="136"/>
                </a:cxn>
                <a:cxn ang="0">
                  <a:pos x="374" y="112"/>
                </a:cxn>
                <a:cxn ang="0">
                  <a:pos x="390" y="88"/>
                </a:cxn>
                <a:cxn ang="0">
                  <a:pos x="382" y="88"/>
                </a:cxn>
                <a:cxn ang="0">
                  <a:pos x="286" y="24"/>
                </a:cxn>
                <a:cxn ang="0">
                  <a:pos x="242" y="28"/>
                </a:cxn>
                <a:cxn ang="0">
                  <a:pos x="206" y="30"/>
                </a:cxn>
                <a:cxn ang="0">
                  <a:pos x="186" y="20"/>
                </a:cxn>
                <a:cxn ang="0">
                  <a:pos x="158" y="0"/>
                </a:cxn>
                <a:cxn ang="0">
                  <a:pos x="114" y="14"/>
                </a:cxn>
                <a:cxn ang="0">
                  <a:pos x="60" y="30"/>
                </a:cxn>
                <a:cxn ang="0">
                  <a:pos x="16" y="56"/>
                </a:cxn>
                <a:cxn ang="0">
                  <a:pos x="0" y="80"/>
                </a:cxn>
                <a:cxn ang="0">
                  <a:pos x="10" y="92"/>
                </a:cxn>
                <a:cxn ang="0">
                  <a:pos x="46" y="90"/>
                </a:cxn>
                <a:cxn ang="0">
                  <a:pos x="56" y="112"/>
                </a:cxn>
                <a:cxn ang="0">
                  <a:pos x="76" y="134"/>
                </a:cxn>
                <a:cxn ang="0">
                  <a:pos x="106" y="156"/>
                </a:cxn>
                <a:cxn ang="0">
                  <a:pos x="132" y="164"/>
                </a:cxn>
                <a:cxn ang="0">
                  <a:pos x="144" y="186"/>
                </a:cxn>
                <a:cxn ang="0">
                  <a:pos x="172" y="208"/>
                </a:cxn>
                <a:cxn ang="0">
                  <a:pos x="192" y="218"/>
                </a:cxn>
                <a:cxn ang="0">
                  <a:pos x="194" y="242"/>
                </a:cxn>
                <a:cxn ang="0">
                  <a:pos x="212" y="252"/>
                </a:cxn>
                <a:cxn ang="0">
                  <a:pos x="222" y="274"/>
                </a:cxn>
                <a:cxn ang="0">
                  <a:pos x="252" y="296"/>
                </a:cxn>
              </a:cxnLst>
              <a:rect l="0" t="0" r="r" b="b"/>
              <a:pathLst>
                <a:path w="390" h="296">
                  <a:moveTo>
                    <a:pt x="252" y="284"/>
                  </a:moveTo>
                  <a:lnTo>
                    <a:pt x="242" y="296"/>
                  </a:lnTo>
                  <a:lnTo>
                    <a:pt x="252" y="284"/>
                  </a:lnTo>
                  <a:lnTo>
                    <a:pt x="258" y="272"/>
                  </a:lnTo>
                  <a:lnTo>
                    <a:pt x="258" y="260"/>
                  </a:lnTo>
                  <a:lnTo>
                    <a:pt x="258" y="250"/>
                  </a:lnTo>
                  <a:lnTo>
                    <a:pt x="266" y="248"/>
                  </a:lnTo>
                  <a:lnTo>
                    <a:pt x="274" y="236"/>
                  </a:lnTo>
                  <a:lnTo>
                    <a:pt x="284" y="236"/>
                  </a:lnTo>
                  <a:lnTo>
                    <a:pt x="292" y="236"/>
                  </a:lnTo>
                  <a:lnTo>
                    <a:pt x="300" y="224"/>
                  </a:lnTo>
                  <a:lnTo>
                    <a:pt x="308" y="210"/>
                  </a:lnTo>
                  <a:lnTo>
                    <a:pt x="318" y="210"/>
                  </a:lnTo>
                  <a:lnTo>
                    <a:pt x="326" y="198"/>
                  </a:lnTo>
                  <a:lnTo>
                    <a:pt x="334" y="184"/>
                  </a:lnTo>
                  <a:lnTo>
                    <a:pt x="342" y="172"/>
                  </a:lnTo>
                  <a:lnTo>
                    <a:pt x="352" y="172"/>
                  </a:lnTo>
                  <a:lnTo>
                    <a:pt x="350" y="160"/>
                  </a:lnTo>
                  <a:lnTo>
                    <a:pt x="358" y="148"/>
                  </a:lnTo>
                  <a:lnTo>
                    <a:pt x="358" y="136"/>
                  </a:lnTo>
                  <a:lnTo>
                    <a:pt x="366" y="124"/>
                  </a:lnTo>
                  <a:lnTo>
                    <a:pt x="374" y="112"/>
                  </a:lnTo>
                  <a:lnTo>
                    <a:pt x="382" y="100"/>
                  </a:lnTo>
                  <a:lnTo>
                    <a:pt x="390" y="88"/>
                  </a:lnTo>
                  <a:lnTo>
                    <a:pt x="390" y="100"/>
                  </a:lnTo>
                  <a:lnTo>
                    <a:pt x="382" y="88"/>
                  </a:lnTo>
                  <a:lnTo>
                    <a:pt x="304" y="34"/>
                  </a:lnTo>
                  <a:lnTo>
                    <a:pt x="286" y="24"/>
                  </a:lnTo>
                  <a:lnTo>
                    <a:pt x="276" y="14"/>
                  </a:lnTo>
                  <a:lnTo>
                    <a:pt x="242" y="28"/>
                  </a:lnTo>
                  <a:lnTo>
                    <a:pt x="222" y="30"/>
                  </a:lnTo>
                  <a:lnTo>
                    <a:pt x="206" y="30"/>
                  </a:lnTo>
                  <a:lnTo>
                    <a:pt x="196" y="32"/>
                  </a:lnTo>
                  <a:lnTo>
                    <a:pt x="186" y="20"/>
                  </a:lnTo>
                  <a:lnTo>
                    <a:pt x="186" y="10"/>
                  </a:lnTo>
                  <a:lnTo>
                    <a:pt x="158" y="0"/>
                  </a:lnTo>
                  <a:lnTo>
                    <a:pt x="138" y="2"/>
                  </a:lnTo>
                  <a:lnTo>
                    <a:pt x="114" y="14"/>
                  </a:lnTo>
                  <a:lnTo>
                    <a:pt x="86" y="16"/>
                  </a:lnTo>
                  <a:lnTo>
                    <a:pt x="60" y="30"/>
                  </a:lnTo>
                  <a:lnTo>
                    <a:pt x="34" y="44"/>
                  </a:lnTo>
                  <a:lnTo>
                    <a:pt x="16" y="56"/>
                  </a:lnTo>
                  <a:lnTo>
                    <a:pt x="8" y="68"/>
                  </a:lnTo>
                  <a:lnTo>
                    <a:pt x="0" y="80"/>
                  </a:lnTo>
                  <a:lnTo>
                    <a:pt x="2" y="92"/>
                  </a:lnTo>
                  <a:lnTo>
                    <a:pt x="10" y="92"/>
                  </a:lnTo>
                  <a:lnTo>
                    <a:pt x="28" y="90"/>
                  </a:lnTo>
                  <a:lnTo>
                    <a:pt x="46" y="90"/>
                  </a:lnTo>
                  <a:lnTo>
                    <a:pt x="56" y="100"/>
                  </a:lnTo>
                  <a:lnTo>
                    <a:pt x="56" y="112"/>
                  </a:lnTo>
                  <a:lnTo>
                    <a:pt x="66" y="124"/>
                  </a:lnTo>
                  <a:lnTo>
                    <a:pt x="76" y="134"/>
                  </a:lnTo>
                  <a:lnTo>
                    <a:pt x="96" y="144"/>
                  </a:lnTo>
                  <a:lnTo>
                    <a:pt x="106" y="156"/>
                  </a:lnTo>
                  <a:lnTo>
                    <a:pt x="114" y="166"/>
                  </a:lnTo>
                  <a:lnTo>
                    <a:pt x="132" y="164"/>
                  </a:lnTo>
                  <a:lnTo>
                    <a:pt x="134" y="176"/>
                  </a:lnTo>
                  <a:lnTo>
                    <a:pt x="144" y="186"/>
                  </a:lnTo>
                  <a:lnTo>
                    <a:pt x="162" y="198"/>
                  </a:lnTo>
                  <a:lnTo>
                    <a:pt x="172" y="208"/>
                  </a:lnTo>
                  <a:lnTo>
                    <a:pt x="182" y="208"/>
                  </a:lnTo>
                  <a:lnTo>
                    <a:pt x="192" y="218"/>
                  </a:lnTo>
                  <a:lnTo>
                    <a:pt x="192" y="232"/>
                  </a:lnTo>
                  <a:lnTo>
                    <a:pt x="194" y="242"/>
                  </a:lnTo>
                  <a:lnTo>
                    <a:pt x="204" y="254"/>
                  </a:lnTo>
                  <a:lnTo>
                    <a:pt x="212" y="252"/>
                  </a:lnTo>
                  <a:lnTo>
                    <a:pt x="222" y="264"/>
                  </a:lnTo>
                  <a:lnTo>
                    <a:pt x="222" y="274"/>
                  </a:lnTo>
                  <a:lnTo>
                    <a:pt x="224" y="286"/>
                  </a:lnTo>
                  <a:lnTo>
                    <a:pt x="252" y="296"/>
                  </a:lnTo>
                  <a:lnTo>
                    <a:pt x="252" y="284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44" name="Freeform 7">
              <a:extLst>
                <a:ext uri="{FF2B5EF4-FFF2-40B4-BE49-F238E27FC236}">
                  <a16:creationId xmlns:a16="http://schemas.microsoft.com/office/drawing/2014/main" id="{39889E23-FFE1-234F-890F-2BE2D6943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344" y="37571"/>
              <a:ext cx="250558" cy="248194"/>
            </a:xfrm>
            <a:custGeom>
              <a:avLst/>
              <a:gdLst/>
              <a:ahLst/>
              <a:cxnLst>
                <a:cxn ang="0">
                  <a:pos x="46" y="174"/>
                </a:cxn>
                <a:cxn ang="0">
                  <a:pos x="58" y="210"/>
                </a:cxn>
                <a:cxn ang="0">
                  <a:pos x="80" y="254"/>
                </a:cxn>
                <a:cxn ang="0">
                  <a:pos x="74" y="288"/>
                </a:cxn>
                <a:cxn ang="0">
                  <a:pos x="76" y="324"/>
                </a:cxn>
                <a:cxn ang="0">
                  <a:pos x="88" y="370"/>
                </a:cxn>
                <a:cxn ang="0">
                  <a:pos x="98" y="392"/>
                </a:cxn>
                <a:cxn ang="0">
                  <a:pos x="308" y="400"/>
                </a:cxn>
                <a:cxn ang="0">
                  <a:pos x="326" y="398"/>
                </a:cxn>
                <a:cxn ang="0">
                  <a:pos x="354" y="408"/>
                </a:cxn>
                <a:cxn ang="0">
                  <a:pos x="352" y="386"/>
                </a:cxn>
                <a:cxn ang="0">
                  <a:pos x="342" y="374"/>
                </a:cxn>
                <a:cxn ang="0">
                  <a:pos x="360" y="362"/>
                </a:cxn>
                <a:cxn ang="0">
                  <a:pos x="380" y="372"/>
                </a:cxn>
                <a:cxn ang="0">
                  <a:pos x="398" y="370"/>
                </a:cxn>
                <a:cxn ang="0">
                  <a:pos x="396" y="348"/>
                </a:cxn>
                <a:cxn ang="0">
                  <a:pos x="404" y="336"/>
                </a:cxn>
                <a:cxn ang="0">
                  <a:pos x="400" y="300"/>
                </a:cxn>
                <a:cxn ang="0">
                  <a:pos x="400" y="276"/>
                </a:cxn>
                <a:cxn ang="0">
                  <a:pos x="416" y="264"/>
                </a:cxn>
                <a:cxn ang="0">
                  <a:pos x="424" y="240"/>
                </a:cxn>
                <a:cxn ang="0">
                  <a:pos x="394" y="218"/>
                </a:cxn>
                <a:cxn ang="0">
                  <a:pos x="384" y="196"/>
                </a:cxn>
                <a:cxn ang="0">
                  <a:pos x="366" y="186"/>
                </a:cxn>
                <a:cxn ang="0">
                  <a:pos x="364" y="162"/>
                </a:cxn>
                <a:cxn ang="0">
                  <a:pos x="344" y="152"/>
                </a:cxn>
                <a:cxn ang="0">
                  <a:pos x="316" y="130"/>
                </a:cxn>
                <a:cxn ang="0">
                  <a:pos x="304" y="108"/>
                </a:cxn>
                <a:cxn ang="0">
                  <a:pos x="278" y="100"/>
                </a:cxn>
                <a:cxn ang="0">
                  <a:pos x="248" y="78"/>
                </a:cxn>
                <a:cxn ang="0">
                  <a:pos x="228" y="56"/>
                </a:cxn>
                <a:cxn ang="0">
                  <a:pos x="218" y="34"/>
                </a:cxn>
                <a:cxn ang="0">
                  <a:pos x="182" y="36"/>
                </a:cxn>
                <a:cxn ang="0">
                  <a:pos x="172" y="24"/>
                </a:cxn>
                <a:cxn ang="0">
                  <a:pos x="188" y="0"/>
                </a:cxn>
                <a:cxn ang="0">
                  <a:pos x="98" y="6"/>
                </a:cxn>
                <a:cxn ang="0">
                  <a:pos x="0" y="26"/>
                </a:cxn>
              </a:cxnLst>
              <a:rect l="0" t="0" r="r" b="b"/>
              <a:pathLst>
                <a:path w="424" h="420">
                  <a:moveTo>
                    <a:pt x="0" y="38"/>
                  </a:moveTo>
                  <a:lnTo>
                    <a:pt x="46" y="174"/>
                  </a:lnTo>
                  <a:lnTo>
                    <a:pt x="66" y="196"/>
                  </a:lnTo>
                  <a:lnTo>
                    <a:pt x="58" y="210"/>
                  </a:lnTo>
                  <a:lnTo>
                    <a:pt x="60" y="232"/>
                  </a:lnTo>
                  <a:lnTo>
                    <a:pt x="80" y="254"/>
                  </a:lnTo>
                  <a:lnTo>
                    <a:pt x="82" y="276"/>
                  </a:lnTo>
                  <a:lnTo>
                    <a:pt x="74" y="288"/>
                  </a:lnTo>
                  <a:lnTo>
                    <a:pt x="74" y="300"/>
                  </a:lnTo>
                  <a:lnTo>
                    <a:pt x="76" y="324"/>
                  </a:lnTo>
                  <a:lnTo>
                    <a:pt x="86" y="334"/>
                  </a:lnTo>
                  <a:lnTo>
                    <a:pt x="88" y="370"/>
                  </a:lnTo>
                  <a:lnTo>
                    <a:pt x="90" y="392"/>
                  </a:lnTo>
                  <a:lnTo>
                    <a:pt x="98" y="392"/>
                  </a:lnTo>
                  <a:lnTo>
                    <a:pt x="100" y="414"/>
                  </a:lnTo>
                  <a:lnTo>
                    <a:pt x="308" y="400"/>
                  </a:lnTo>
                  <a:lnTo>
                    <a:pt x="318" y="398"/>
                  </a:lnTo>
                  <a:lnTo>
                    <a:pt x="326" y="398"/>
                  </a:lnTo>
                  <a:lnTo>
                    <a:pt x="346" y="420"/>
                  </a:lnTo>
                  <a:lnTo>
                    <a:pt x="354" y="408"/>
                  </a:lnTo>
                  <a:lnTo>
                    <a:pt x="362" y="396"/>
                  </a:lnTo>
                  <a:lnTo>
                    <a:pt x="352" y="386"/>
                  </a:lnTo>
                  <a:lnTo>
                    <a:pt x="342" y="386"/>
                  </a:lnTo>
                  <a:lnTo>
                    <a:pt x="342" y="374"/>
                  </a:lnTo>
                  <a:lnTo>
                    <a:pt x="352" y="362"/>
                  </a:lnTo>
                  <a:lnTo>
                    <a:pt x="360" y="362"/>
                  </a:lnTo>
                  <a:lnTo>
                    <a:pt x="370" y="372"/>
                  </a:lnTo>
                  <a:lnTo>
                    <a:pt x="380" y="372"/>
                  </a:lnTo>
                  <a:lnTo>
                    <a:pt x="388" y="370"/>
                  </a:lnTo>
                  <a:lnTo>
                    <a:pt x="398" y="370"/>
                  </a:lnTo>
                  <a:lnTo>
                    <a:pt x="406" y="358"/>
                  </a:lnTo>
                  <a:lnTo>
                    <a:pt x="396" y="348"/>
                  </a:lnTo>
                  <a:lnTo>
                    <a:pt x="394" y="336"/>
                  </a:lnTo>
                  <a:lnTo>
                    <a:pt x="404" y="336"/>
                  </a:lnTo>
                  <a:lnTo>
                    <a:pt x="402" y="324"/>
                  </a:lnTo>
                  <a:lnTo>
                    <a:pt x="400" y="300"/>
                  </a:lnTo>
                  <a:lnTo>
                    <a:pt x="400" y="288"/>
                  </a:lnTo>
                  <a:lnTo>
                    <a:pt x="400" y="276"/>
                  </a:lnTo>
                  <a:lnTo>
                    <a:pt x="408" y="276"/>
                  </a:lnTo>
                  <a:lnTo>
                    <a:pt x="416" y="264"/>
                  </a:lnTo>
                  <a:lnTo>
                    <a:pt x="424" y="252"/>
                  </a:lnTo>
                  <a:lnTo>
                    <a:pt x="424" y="240"/>
                  </a:lnTo>
                  <a:lnTo>
                    <a:pt x="396" y="230"/>
                  </a:lnTo>
                  <a:lnTo>
                    <a:pt x="394" y="218"/>
                  </a:lnTo>
                  <a:lnTo>
                    <a:pt x="394" y="208"/>
                  </a:lnTo>
                  <a:lnTo>
                    <a:pt x="384" y="196"/>
                  </a:lnTo>
                  <a:lnTo>
                    <a:pt x="376" y="198"/>
                  </a:lnTo>
                  <a:lnTo>
                    <a:pt x="366" y="186"/>
                  </a:lnTo>
                  <a:lnTo>
                    <a:pt x="364" y="176"/>
                  </a:lnTo>
                  <a:lnTo>
                    <a:pt x="364" y="162"/>
                  </a:lnTo>
                  <a:lnTo>
                    <a:pt x="354" y="152"/>
                  </a:lnTo>
                  <a:lnTo>
                    <a:pt x="344" y="152"/>
                  </a:lnTo>
                  <a:lnTo>
                    <a:pt x="334" y="142"/>
                  </a:lnTo>
                  <a:lnTo>
                    <a:pt x="316" y="130"/>
                  </a:lnTo>
                  <a:lnTo>
                    <a:pt x="306" y="120"/>
                  </a:lnTo>
                  <a:lnTo>
                    <a:pt x="304" y="108"/>
                  </a:lnTo>
                  <a:lnTo>
                    <a:pt x="286" y="110"/>
                  </a:lnTo>
                  <a:lnTo>
                    <a:pt x="278" y="100"/>
                  </a:lnTo>
                  <a:lnTo>
                    <a:pt x="268" y="88"/>
                  </a:lnTo>
                  <a:lnTo>
                    <a:pt x="248" y="78"/>
                  </a:lnTo>
                  <a:lnTo>
                    <a:pt x="238" y="68"/>
                  </a:lnTo>
                  <a:lnTo>
                    <a:pt x="228" y="56"/>
                  </a:lnTo>
                  <a:lnTo>
                    <a:pt x="228" y="44"/>
                  </a:lnTo>
                  <a:lnTo>
                    <a:pt x="218" y="34"/>
                  </a:lnTo>
                  <a:lnTo>
                    <a:pt x="200" y="34"/>
                  </a:lnTo>
                  <a:lnTo>
                    <a:pt x="182" y="36"/>
                  </a:lnTo>
                  <a:lnTo>
                    <a:pt x="174" y="36"/>
                  </a:lnTo>
                  <a:lnTo>
                    <a:pt x="172" y="24"/>
                  </a:lnTo>
                  <a:lnTo>
                    <a:pt x="180" y="12"/>
                  </a:lnTo>
                  <a:lnTo>
                    <a:pt x="188" y="0"/>
                  </a:lnTo>
                  <a:lnTo>
                    <a:pt x="180" y="0"/>
                  </a:lnTo>
                  <a:lnTo>
                    <a:pt x="98" y="6"/>
                  </a:lnTo>
                  <a:lnTo>
                    <a:pt x="98" y="18"/>
                  </a:lnTo>
                  <a:lnTo>
                    <a:pt x="0" y="2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45" name="Freeform 8">
              <a:extLst>
                <a:ext uri="{FF2B5EF4-FFF2-40B4-BE49-F238E27FC236}">
                  <a16:creationId xmlns:a16="http://schemas.microsoft.com/office/drawing/2014/main" id="{5F5C9F90-CE55-EA49-8B22-49D868779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7247" y="60026"/>
              <a:ext cx="164281" cy="275377"/>
            </a:xfrm>
            <a:custGeom>
              <a:avLst/>
              <a:gdLst/>
              <a:ahLst/>
              <a:cxnLst>
                <a:cxn ang="0">
                  <a:pos x="110" y="414"/>
                </a:cxn>
                <a:cxn ang="0">
                  <a:pos x="102" y="426"/>
                </a:cxn>
                <a:cxn ang="0">
                  <a:pos x="102" y="438"/>
                </a:cxn>
                <a:cxn ang="0">
                  <a:pos x="94" y="450"/>
                </a:cxn>
                <a:cxn ang="0">
                  <a:pos x="86" y="450"/>
                </a:cxn>
                <a:cxn ang="0">
                  <a:pos x="76" y="452"/>
                </a:cxn>
                <a:cxn ang="0">
                  <a:pos x="78" y="462"/>
                </a:cxn>
                <a:cxn ang="0">
                  <a:pos x="68" y="464"/>
                </a:cxn>
                <a:cxn ang="0">
                  <a:pos x="58" y="464"/>
                </a:cxn>
                <a:cxn ang="0">
                  <a:pos x="42" y="466"/>
                </a:cxn>
                <a:cxn ang="0">
                  <a:pos x="22" y="466"/>
                </a:cxn>
                <a:cxn ang="0">
                  <a:pos x="12" y="458"/>
                </a:cxn>
                <a:cxn ang="0">
                  <a:pos x="14" y="45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2" y="24"/>
                </a:cxn>
                <a:cxn ang="0">
                  <a:pos x="84" y="16"/>
                </a:cxn>
                <a:cxn ang="0">
                  <a:pos x="146" y="8"/>
                </a:cxn>
                <a:cxn ang="0">
                  <a:pos x="188" y="0"/>
                </a:cxn>
                <a:cxn ang="0">
                  <a:pos x="188" y="0"/>
                </a:cxn>
                <a:cxn ang="0">
                  <a:pos x="234" y="136"/>
                </a:cxn>
                <a:cxn ang="0">
                  <a:pos x="254" y="158"/>
                </a:cxn>
                <a:cxn ang="0">
                  <a:pos x="246" y="172"/>
                </a:cxn>
                <a:cxn ang="0">
                  <a:pos x="248" y="194"/>
                </a:cxn>
                <a:cxn ang="0">
                  <a:pos x="268" y="216"/>
                </a:cxn>
                <a:cxn ang="0">
                  <a:pos x="270" y="238"/>
                </a:cxn>
                <a:cxn ang="0">
                  <a:pos x="262" y="250"/>
                </a:cxn>
                <a:cxn ang="0">
                  <a:pos x="262" y="262"/>
                </a:cxn>
                <a:cxn ang="0">
                  <a:pos x="264" y="286"/>
                </a:cxn>
                <a:cxn ang="0">
                  <a:pos x="274" y="296"/>
                </a:cxn>
                <a:cxn ang="0">
                  <a:pos x="276" y="332"/>
                </a:cxn>
                <a:cxn ang="0">
                  <a:pos x="278" y="354"/>
                </a:cxn>
                <a:cxn ang="0">
                  <a:pos x="206" y="372"/>
                </a:cxn>
                <a:cxn ang="0">
                  <a:pos x="116" y="378"/>
                </a:cxn>
                <a:cxn ang="0">
                  <a:pos x="80" y="382"/>
                </a:cxn>
                <a:cxn ang="0">
                  <a:pos x="72" y="404"/>
                </a:cxn>
                <a:cxn ang="0">
                  <a:pos x="92" y="416"/>
                </a:cxn>
                <a:cxn ang="0">
                  <a:pos x="110" y="414"/>
                </a:cxn>
              </a:cxnLst>
              <a:rect l="0" t="0" r="r" b="b"/>
              <a:pathLst>
                <a:path w="278" h="466">
                  <a:moveTo>
                    <a:pt x="110" y="414"/>
                  </a:moveTo>
                  <a:lnTo>
                    <a:pt x="102" y="426"/>
                  </a:lnTo>
                  <a:lnTo>
                    <a:pt x="102" y="438"/>
                  </a:lnTo>
                  <a:lnTo>
                    <a:pt x="94" y="450"/>
                  </a:lnTo>
                  <a:lnTo>
                    <a:pt x="86" y="450"/>
                  </a:lnTo>
                  <a:lnTo>
                    <a:pt x="76" y="452"/>
                  </a:lnTo>
                  <a:lnTo>
                    <a:pt x="78" y="462"/>
                  </a:lnTo>
                  <a:lnTo>
                    <a:pt x="68" y="464"/>
                  </a:lnTo>
                  <a:lnTo>
                    <a:pt x="58" y="464"/>
                  </a:lnTo>
                  <a:lnTo>
                    <a:pt x="42" y="466"/>
                  </a:lnTo>
                  <a:lnTo>
                    <a:pt x="22" y="466"/>
                  </a:lnTo>
                  <a:lnTo>
                    <a:pt x="12" y="458"/>
                  </a:lnTo>
                  <a:lnTo>
                    <a:pt x="14" y="45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2" y="24"/>
                  </a:lnTo>
                  <a:lnTo>
                    <a:pt x="84" y="16"/>
                  </a:lnTo>
                  <a:lnTo>
                    <a:pt x="146" y="8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234" y="136"/>
                  </a:lnTo>
                  <a:lnTo>
                    <a:pt x="254" y="158"/>
                  </a:lnTo>
                  <a:lnTo>
                    <a:pt x="246" y="172"/>
                  </a:lnTo>
                  <a:lnTo>
                    <a:pt x="248" y="194"/>
                  </a:lnTo>
                  <a:lnTo>
                    <a:pt x="268" y="216"/>
                  </a:lnTo>
                  <a:lnTo>
                    <a:pt x="270" y="238"/>
                  </a:lnTo>
                  <a:lnTo>
                    <a:pt x="262" y="250"/>
                  </a:lnTo>
                  <a:lnTo>
                    <a:pt x="262" y="262"/>
                  </a:lnTo>
                  <a:lnTo>
                    <a:pt x="264" y="286"/>
                  </a:lnTo>
                  <a:lnTo>
                    <a:pt x="274" y="296"/>
                  </a:lnTo>
                  <a:lnTo>
                    <a:pt x="276" y="332"/>
                  </a:lnTo>
                  <a:lnTo>
                    <a:pt x="278" y="354"/>
                  </a:lnTo>
                  <a:lnTo>
                    <a:pt x="206" y="372"/>
                  </a:lnTo>
                  <a:lnTo>
                    <a:pt x="116" y="378"/>
                  </a:lnTo>
                  <a:lnTo>
                    <a:pt x="80" y="382"/>
                  </a:lnTo>
                  <a:lnTo>
                    <a:pt x="72" y="404"/>
                  </a:lnTo>
                  <a:lnTo>
                    <a:pt x="92" y="416"/>
                  </a:lnTo>
                  <a:lnTo>
                    <a:pt x="110" y="414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46" name="Freeform 9">
              <a:extLst>
                <a:ext uri="{FF2B5EF4-FFF2-40B4-BE49-F238E27FC236}">
                  <a16:creationId xmlns:a16="http://schemas.microsoft.com/office/drawing/2014/main" id="{89C15EC5-2C6B-2549-9A25-7C88E5416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3058" y="75391"/>
              <a:ext cx="152462" cy="270650"/>
            </a:xfrm>
            <a:custGeom>
              <a:avLst/>
              <a:gdLst/>
              <a:ahLst/>
              <a:cxnLst>
                <a:cxn ang="0">
                  <a:pos x="82" y="12"/>
                </a:cxn>
                <a:cxn ang="0">
                  <a:pos x="72" y="12"/>
                </a:cxn>
                <a:cxn ang="0">
                  <a:pos x="64" y="24"/>
                </a:cxn>
                <a:cxn ang="0">
                  <a:pos x="64" y="48"/>
                </a:cxn>
                <a:cxn ang="0">
                  <a:pos x="66" y="60"/>
                </a:cxn>
                <a:cxn ang="0">
                  <a:pos x="58" y="72"/>
                </a:cxn>
                <a:cxn ang="0">
                  <a:pos x="50" y="72"/>
                </a:cxn>
                <a:cxn ang="0">
                  <a:pos x="32" y="84"/>
                </a:cxn>
                <a:cxn ang="0">
                  <a:pos x="32" y="96"/>
                </a:cxn>
                <a:cxn ang="0">
                  <a:pos x="26" y="120"/>
                </a:cxn>
                <a:cxn ang="0">
                  <a:pos x="26" y="132"/>
                </a:cxn>
                <a:cxn ang="0">
                  <a:pos x="28" y="144"/>
                </a:cxn>
                <a:cxn ang="0">
                  <a:pos x="20" y="144"/>
                </a:cxn>
                <a:cxn ang="0">
                  <a:pos x="20" y="156"/>
                </a:cxn>
                <a:cxn ang="0">
                  <a:pos x="30" y="168"/>
                </a:cxn>
                <a:cxn ang="0">
                  <a:pos x="30" y="180"/>
                </a:cxn>
                <a:cxn ang="0">
                  <a:pos x="24" y="202"/>
                </a:cxn>
                <a:cxn ang="0">
                  <a:pos x="24" y="202"/>
                </a:cxn>
                <a:cxn ang="0">
                  <a:pos x="26" y="214"/>
                </a:cxn>
                <a:cxn ang="0">
                  <a:pos x="26" y="226"/>
                </a:cxn>
                <a:cxn ang="0">
                  <a:pos x="18" y="226"/>
                </a:cxn>
                <a:cxn ang="0">
                  <a:pos x="28" y="238"/>
                </a:cxn>
                <a:cxn ang="0">
                  <a:pos x="28" y="250"/>
                </a:cxn>
                <a:cxn ang="0">
                  <a:pos x="38" y="260"/>
                </a:cxn>
                <a:cxn ang="0">
                  <a:pos x="38" y="270"/>
                </a:cxn>
                <a:cxn ang="0">
                  <a:pos x="30" y="272"/>
                </a:cxn>
                <a:cxn ang="0">
                  <a:pos x="22" y="296"/>
                </a:cxn>
                <a:cxn ang="0">
                  <a:pos x="14" y="308"/>
                </a:cxn>
                <a:cxn ang="0">
                  <a:pos x="6" y="320"/>
                </a:cxn>
                <a:cxn ang="0">
                  <a:pos x="8" y="356"/>
                </a:cxn>
                <a:cxn ang="0">
                  <a:pos x="0" y="368"/>
                </a:cxn>
                <a:cxn ang="0">
                  <a:pos x="2" y="380"/>
                </a:cxn>
                <a:cxn ang="0">
                  <a:pos x="2" y="390"/>
                </a:cxn>
                <a:cxn ang="0">
                  <a:pos x="74" y="384"/>
                </a:cxn>
                <a:cxn ang="0">
                  <a:pos x="146" y="380"/>
                </a:cxn>
                <a:cxn ang="0">
                  <a:pos x="148" y="392"/>
                </a:cxn>
                <a:cxn ang="0">
                  <a:pos x="140" y="404"/>
                </a:cxn>
                <a:cxn ang="0">
                  <a:pos x="140" y="416"/>
                </a:cxn>
                <a:cxn ang="0">
                  <a:pos x="148" y="414"/>
                </a:cxn>
                <a:cxn ang="0">
                  <a:pos x="160" y="426"/>
                </a:cxn>
                <a:cxn ang="0">
                  <a:pos x="170" y="438"/>
                </a:cxn>
                <a:cxn ang="0">
                  <a:pos x="168" y="438"/>
                </a:cxn>
                <a:cxn ang="0">
                  <a:pos x="182" y="448"/>
                </a:cxn>
                <a:cxn ang="0">
                  <a:pos x="196" y="458"/>
                </a:cxn>
                <a:cxn ang="0">
                  <a:pos x="214" y="456"/>
                </a:cxn>
                <a:cxn ang="0">
                  <a:pos x="232" y="456"/>
                </a:cxn>
                <a:cxn ang="0">
                  <a:pos x="240" y="442"/>
                </a:cxn>
                <a:cxn ang="0">
                  <a:pos x="258" y="432"/>
                </a:cxn>
                <a:cxn ang="0">
                  <a:pos x="244" y="0"/>
                </a:cxn>
                <a:cxn ang="0">
                  <a:pos x="242" y="0"/>
                </a:cxn>
                <a:cxn ang="0">
                  <a:pos x="206" y="4"/>
                </a:cxn>
                <a:cxn ang="0">
                  <a:pos x="142" y="8"/>
                </a:cxn>
                <a:cxn ang="0">
                  <a:pos x="80" y="12"/>
                </a:cxn>
                <a:cxn ang="0">
                  <a:pos x="82" y="12"/>
                </a:cxn>
              </a:cxnLst>
              <a:rect l="0" t="0" r="r" b="b"/>
              <a:pathLst>
                <a:path w="258" h="458">
                  <a:moveTo>
                    <a:pt x="82" y="12"/>
                  </a:moveTo>
                  <a:lnTo>
                    <a:pt x="72" y="12"/>
                  </a:lnTo>
                  <a:lnTo>
                    <a:pt x="64" y="24"/>
                  </a:lnTo>
                  <a:lnTo>
                    <a:pt x="64" y="48"/>
                  </a:lnTo>
                  <a:lnTo>
                    <a:pt x="66" y="60"/>
                  </a:lnTo>
                  <a:lnTo>
                    <a:pt x="58" y="72"/>
                  </a:lnTo>
                  <a:lnTo>
                    <a:pt x="50" y="72"/>
                  </a:lnTo>
                  <a:lnTo>
                    <a:pt x="32" y="84"/>
                  </a:lnTo>
                  <a:lnTo>
                    <a:pt x="32" y="96"/>
                  </a:lnTo>
                  <a:lnTo>
                    <a:pt x="26" y="120"/>
                  </a:lnTo>
                  <a:lnTo>
                    <a:pt x="26" y="132"/>
                  </a:lnTo>
                  <a:lnTo>
                    <a:pt x="28" y="144"/>
                  </a:lnTo>
                  <a:lnTo>
                    <a:pt x="20" y="144"/>
                  </a:lnTo>
                  <a:lnTo>
                    <a:pt x="20" y="156"/>
                  </a:lnTo>
                  <a:lnTo>
                    <a:pt x="30" y="168"/>
                  </a:lnTo>
                  <a:lnTo>
                    <a:pt x="30" y="180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6" y="214"/>
                  </a:lnTo>
                  <a:lnTo>
                    <a:pt x="26" y="226"/>
                  </a:lnTo>
                  <a:lnTo>
                    <a:pt x="18" y="226"/>
                  </a:lnTo>
                  <a:lnTo>
                    <a:pt x="28" y="238"/>
                  </a:lnTo>
                  <a:lnTo>
                    <a:pt x="28" y="250"/>
                  </a:lnTo>
                  <a:lnTo>
                    <a:pt x="38" y="260"/>
                  </a:lnTo>
                  <a:lnTo>
                    <a:pt x="38" y="270"/>
                  </a:lnTo>
                  <a:lnTo>
                    <a:pt x="30" y="272"/>
                  </a:lnTo>
                  <a:lnTo>
                    <a:pt x="22" y="296"/>
                  </a:lnTo>
                  <a:lnTo>
                    <a:pt x="14" y="308"/>
                  </a:lnTo>
                  <a:lnTo>
                    <a:pt x="6" y="320"/>
                  </a:lnTo>
                  <a:lnTo>
                    <a:pt x="8" y="356"/>
                  </a:lnTo>
                  <a:lnTo>
                    <a:pt x="0" y="368"/>
                  </a:lnTo>
                  <a:lnTo>
                    <a:pt x="2" y="380"/>
                  </a:lnTo>
                  <a:lnTo>
                    <a:pt x="2" y="390"/>
                  </a:lnTo>
                  <a:lnTo>
                    <a:pt x="74" y="384"/>
                  </a:lnTo>
                  <a:lnTo>
                    <a:pt x="146" y="380"/>
                  </a:lnTo>
                  <a:lnTo>
                    <a:pt x="148" y="392"/>
                  </a:lnTo>
                  <a:lnTo>
                    <a:pt x="140" y="404"/>
                  </a:lnTo>
                  <a:lnTo>
                    <a:pt x="140" y="416"/>
                  </a:lnTo>
                  <a:lnTo>
                    <a:pt x="148" y="414"/>
                  </a:lnTo>
                  <a:lnTo>
                    <a:pt x="160" y="426"/>
                  </a:lnTo>
                  <a:lnTo>
                    <a:pt x="170" y="438"/>
                  </a:lnTo>
                  <a:lnTo>
                    <a:pt x="168" y="438"/>
                  </a:lnTo>
                  <a:lnTo>
                    <a:pt x="182" y="448"/>
                  </a:lnTo>
                  <a:lnTo>
                    <a:pt x="196" y="458"/>
                  </a:lnTo>
                  <a:lnTo>
                    <a:pt x="214" y="456"/>
                  </a:lnTo>
                  <a:lnTo>
                    <a:pt x="232" y="456"/>
                  </a:lnTo>
                  <a:lnTo>
                    <a:pt x="240" y="442"/>
                  </a:lnTo>
                  <a:lnTo>
                    <a:pt x="258" y="432"/>
                  </a:lnTo>
                  <a:lnTo>
                    <a:pt x="244" y="0"/>
                  </a:lnTo>
                  <a:lnTo>
                    <a:pt x="242" y="0"/>
                  </a:lnTo>
                  <a:lnTo>
                    <a:pt x="206" y="4"/>
                  </a:lnTo>
                  <a:lnTo>
                    <a:pt x="142" y="8"/>
                  </a:lnTo>
                  <a:lnTo>
                    <a:pt x="80" y="12"/>
                  </a:lnTo>
                  <a:lnTo>
                    <a:pt x="82" y="1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7" name="Freeform 10">
              <a:extLst>
                <a:ext uri="{FF2B5EF4-FFF2-40B4-BE49-F238E27FC236}">
                  <a16:creationId xmlns:a16="http://schemas.microsoft.com/office/drawing/2014/main" id="{9A5B94BB-8F6D-FC47-8591-011D6F104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8961" y="194760"/>
              <a:ext cx="261195" cy="218647"/>
            </a:xfrm>
            <a:custGeom>
              <a:avLst/>
              <a:gdLst/>
              <a:ahLst/>
              <a:cxnLst>
                <a:cxn ang="0">
                  <a:pos x="56" y="316"/>
                </a:cxn>
                <a:cxn ang="0">
                  <a:pos x="102" y="312"/>
                </a:cxn>
                <a:cxn ang="0">
                  <a:pos x="144" y="332"/>
                </a:cxn>
                <a:cxn ang="0">
                  <a:pos x="176" y="332"/>
                </a:cxn>
                <a:cxn ang="0">
                  <a:pos x="184" y="318"/>
                </a:cxn>
                <a:cxn ang="0">
                  <a:pos x="182" y="306"/>
                </a:cxn>
                <a:cxn ang="0">
                  <a:pos x="210" y="304"/>
                </a:cxn>
                <a:cxn ang="0">
                  <a:pos x="230" y="328"/>
                </a:cxn>
                <a:cxn ang="0">
                  <a:pos x="258" y="336"/>
                </a:cxn>
                <a:cxn ang="0">
                  <a:pos x="268" y="348"/>
                </a:cxn>
                <a:cxn ang="0">
                  <a:pos x="304" y="358"/>
                </a:cxn>
                <a:cxn ang="0">
                  <a:pos x="330" y="344"/>
                </a:cxn>
                <a:cxn ang="0">
                  <a:pos x="358" y="354"/>
                </a:cxn>
                <a:cxn ang="0">
                  <a:pos x="384" y="316"/>
                </a:cxn>
                <a:cxn ang="0">
                  <a:pos x="384" y="340"/>
                </a:cxn>
                <a:cxn ang="0">
                  <a:pos x="404" y="362"/>
                </a:cxn>
                <a:cxn ang="0">
                  <a:pos x="428" y="364"/>
                </a:cxn>
                <a:cxn ang="0">
                  <a:pos x="440" y="348"/>
                </a:cxn>
                <a:cxn ang="0">
                  <a:pos x="420" y="336"/>
                </a:cxn>
                <a:cxn ang="0">
                  <a:pos x="392" y="326"/>
                </a:cxn>
                <a:cxn ang="0">
                  <a:pos x="392" y="316"/>
                </a:cxn>
                <a:cxn ang="0">
                  <a:pos x="400" y="290"/>
                </a:cxn>
                <a:cxn ang="0">
                  <a:pos x="398" y="280"/>
                </a:cxn>
                <a:cxn ang="0">
                  <a:pos x="360" y="258"/>
                </a:cxn>
                <a:cxn ang="0">
                  <a:pos x="334" y="274"/>
                </a:cxn>
                <a:cxn ang="0">
                  <a:pos x="332" y="250"/>
                </a:cxn>
                <a:cxn ang="0">
                  <a:pos x="360" y="248"/>
                </a:cxn>
                <a:cxn ang="0">
                  <a:pos x="380" y="236"/>
                </a:cxn>
                <a:cxn ang="0">
                  <a:pos x="350" y="214"/>
                </a:cxn>
                <a:cxn ang="0">
                  <a:pos x="356" y="178"/>
                </a:cxn>
                <a:cxn ang="0">
                  <a:pos x="212" y="178"/>
                </a:cxn>
                <a:cxn ang="0">
                  <a:pos x="216" y="118"/>
                </a:cxn>
                <a:cxn ang="0">
                  <a:pos x="240" y="70"/>
                </a:cxn>
                <a:cxn ang="0">
                  <a:pos x="238" y="48"/>
                </a:cxn>
                <a:cxn ang="0">
                  <a:pos x="236" y="24"/>
                </a:cxn>
                <a:cxn ang="0">
                  <a:pos x="234" y="0"/>
                </a:cxn>
                <a:cxn ang="0">
                  <a:pos x="0" y="52"/>
                </a:cxn>
                <a:cxn ang="0">
                  <a:pos x="6" y="122"/>
                </a:cxn>
                <a:cxn ang="0">
                  <a:pos x="44" y="154"/>
                </a:cxn>
                <a:cxn ang="0">
                  <a:pos x="58" y="210"/>
                </a:cxn>
                <a:cxn ang="0">
                  <a:pos x="42" y="248"/>
                </a:cxn>
                <a:cxn ang="0">
                  <a:pos x="54" y="282"/>
                </a:cxn>
                <a:cxn ang="0">
                  <a:pos x="38" y="318"/>
                </a:cxn>
              </a:cxnLst>
              <a:rect l="0" t="0" r="r" b="b"/>
              <a:pathLst>
                <a:path w="442" h="370">
                  <a:moveTo>
                    <a:pt x="38" y="318"/>
                  </a:moveTo>
                  <a:lnTo>
                    <a:pt x="48" y="316"/>
                  </a:lnTo>
                  <a:lnTo>
                    <a:pt x="56" y="316"/>
                  </a:lnTo>
                  <a:lnTo>
                    <a:pt x="74" y="314"/>
                  </a:lnTo>
                  <a:lnTo>
                    <a:pt x="92" y="314"/>
                  </a:lnTo>
                  <a:lnTo>
                    <a:pt x="102" y="312"/>
                  </a:lnTo>
                  <a:lnTo>
                    <a:pt x="120" y="312"/>
                  </a:lnTo>
                  <a:lnTo>
                    <a:pt x="138" y="322"/>
                  </a:lnTo>
                  <a:lnTo>
                    <a:pt x="144" y="332"/>
                  </a:lnTo>
                  <a:lnTo>
                    <a:pt x="156" y="336"/>
                  </a:lnTo>
                  <a:lnTo>
                    <a:pt x="166" y="332"/>
                  </a:lnTo>
                  <a:lnTo>
                    <a:pt x="176" y="332"/>
                  </a:lnTo>
                  <a:lnTo>
                    <a:pt x="184" y="330"/>
                  </a:lnTo>
                  <a:lnTo>
                    <a:pt x="194" y="318"/>
                  </a:lnTo>
                  <a:lnTo>
                    <a:pt x="184" y="318"/>
                  </a:lnTo>
                  <a:lnTo>
                    <a:pt x="174" y="320"/>
                  </a:lnTo>
                  <a:lnTo>
                    <a:pt x="182" y="312"/>
                  </a:lnTo>
                  <a:lnTo>
                    <a:pt x="182" y="306"/>
                  </a:lnTo>
                  <a:lnTo>
                    <a:pt x="192" y="306"/>
                  </a:lnTo>
                  <a:lnTo>
                    <a:pt x="200" y="306"/>
                  </a:lnTo>
                  <a:lnTo>
                    <a:pt x="210" y="304"/>
                  </a:lnTo>
                  <a:lnTo>
                    <a:pt x="218" y="304"/>
                  </a:lnTo>
                  <a:lnTo>
                    <a:pt x="220" y="316"/>
                  </a:lnTo>
                  <a:lnTo>
                    <a:pt x="230" y="328"/>
                  </a:lnTo>
                  <a:lnTo>
                    <a:pt x="238" y="326"/>
                  </a:lnTo>
                  <a:lnTo>
                    <a:pt x="248" y="326"/>
                  </a:lnTo>
                  <a:lnTo>
                    <a:pt x="258" y="336"/>
                  </a:lnTo>
                  <a:lnTo>
                    <a:pt x="256" y="348"/>
                  </a:lnTo>
                  <a:lnTo>
                    <a:pt x="260" y="348"/>
                  </a:lnTo>
                  <a:lnTo>
                    <a:pt x="268" y="348"/>
                  </a:lnTo>
                  <a:lnTo>
                    <a:pt x="286" y="358"/>
                  </a:lnTo>
                  <a:lnTo>
                    <a:pt x="294" y="366"/>
                  </a:lnTo>
                  <a:lnTo>
                    <a:pt x="304" y="358"/>
                  </a:lnTo>
                  <a:lnTo>
                    <a:pt x="312" y="356"/>
                  </a:lnTo>
                  <a:lnTo>
                    <a:pt x="322" y="356"/>
                  </a:lnTo>
                  <a:lnTo>
                    <a:pt x="330" y="344"/>
                  </a:lnTo>
                  <a:lnTo>
                    <a:pt x="340" y="354"/>
                  </a:lnTo>
                  <a:lnTo>
                    <a:pt x="350" y="354"/>
                  </a:lnTo>
                  <a:lnTo>
                    <a:pt x="358" y="354"/>
                  </a:lnTo>
                  <a:lnTo>
                    <a:pt x="366" y="340"/>
                  </a:lnTo>
                  <a:lnTo>
                    <a:pt x="376" y="328"/>
                  </a:lnTo>
                  <a:lnTo>
                    <a:pt x="384" y="316"/>
                  </a:lnTo>
                  <a:lnTo>
                    <a:pt x="388" y="322"/>
                  </a:lnTo>
                  <a:lnTo>
                    <a:pt x="392" y="326"/>
                  </a:lnTo>
                  <a:lnTo>
                    <a:pt x="384" y="340"/>
                  </a:lnTo>
                  <a:lnTo>
                    <a:pt x="394" y="340"/>
                  </a:lnTo>
                  <a:lnTo>
                    <a:pt x="404" y="350"/>
                  </a:lnTo>
                  <a:lnTo>
                    <a:pt x="404" y="362"/>
                  </a:lnTo>
                  <a:lnTo>
                    <a:pt x="414" y="370"/>
                  </a:lnTo>
                  <a:lnTo>
                    <a:pt x="424" y="370"/>
                  </a:lnTo>
                  <a:lnTo>
                    <a:pt x="428" y="364"/>
                  </a:lnTo>
                  <a:lnTo>
                    <a:pt x="432" y="360"/>
                  </a:lnTo>
                  <a:lnTo>
                    <a:pt x="442" y="358"/>
                  </a:lnTo>
                  <a:lnTo>
                    <a:pt x="440" y="348"/>
                  </a:lnTo>
                  <a:lnTo>
                    <a:pt x="440" y="336"/>
                  </a:lnTo>
                  <a:lnTo>
                    <a:pt x="430" y="336"/>
                  </a:lnTo>
                  <a:lnTo>
                    <a:pt x="420" y="336"/>
                  </a:lnTo>
                  <a:lnTo>
                    <a:pt x="412" y="338"/>
                  </a:lnTo>
                  <a:lnTo>
                    <a:pt x="402" y="326"/>
                  </a:lnTo>
                  <a:lnTo>
                    <a:pt x="392" y="326"/>
                  </a:lnTo>
                  <a:lnTo>
                    <a:pt x="388" y="324"/>
                  </a:lnTo>
                  <a:lnTo>
                    <a:pt x="384" y="316"/>
                  </a:lnTo>
                  <a:lnTo>
                    <a:pt x="392" y="316"/>
                  </a:lnTo>
                  <a:lnTo>
                    <a:pt x="400" y="302"/>
                  </a:lnTo>
                  <a:lnTo>
                    <a:pt x="390" y="292"/>
                  </a:lnTo>
                  <a:lnTo>
                    <a:pt x="400" y="290"/>
                  </a:lnTo>
                  <a:lnTo>
                    <a:pt x="398" y="276"/>
                  </a:lnTo>
                  <a:lnTo>
                    <a:pt x="408" y="280"/>
                  </a:lnTo>
                  <a:lnTo>
                    <a:pt x="398" y="280"/>
                  </a:lnTo>
                  <a:lnTo>
                    <a:pt x="388" y="270"/>
                  </a:lnTo>
                  <a:lnTo>
                    <a:pt x="370" y="258"/>
                  </a:lnTo>
                  <a:lnTo>
                    <a:pt x="360" y="258"/>
                  </a:lnTo>
                  <a:lnTo>
                    <a:pt x="352" y="272"/>
                  </a:lnTo>
                  <a:lnTo>
                    <a:pt x="344" y="272"/>
                  </a:lnTo>
                  <a:lnTo>
                    <a:pt x="334" y="274"/>
                  </a:lnTo>
                  <a:lnTo>
                    <a:pt x="324" y="262"/>
                  </a:lnTo>
                  <a:lnTo>
                    <a:pt x="324" y="250"/>
                  </a:lnTo>
                  <a:lnTo>
                    <a:pt x="332" y="250"/>
                  </a:lnTo>
                  <a:lnTo>
                    <a:pt x="340" y="238"/>
                  </a:lnTo>
                  <a:lnTo>
                    <a:pt x="350" y="248"/>
                  </a:lnTo>
                  <a:lnTo>
                    <a:pt x="360" y="248"/>
                  </a:lnTo>
                  <a:lnTo>
                    <a:pt x="370" y="246"/>
                  </a:lnTo>
                  <a:lnTo>
                    <a:pt x="370" y="246"/>
                  </a:lnTo>
                  <a:lnTo>
                    <a:pt x="380" y="236"/>
                  </a:lnTo>
                  <a:lnTo>
                    <a:pt x="370" y="224"/>
                  </a:lnTo>
                  <a:lnTo>
                    <a:pt x="358" y="212"/>
                  </a:lnTo>
                  <a:lnTo>
                    <a:pt x="350" y="214"/>
                  </a:lnTo>
                  <a:lnTo>
                    <a:pt x="350" y="202"/>
                  </a:lnTo>
                  <a:lnTo>
                    <a:pt x="358" y="190"/>
                  </a:lnTo>
                  <a:lnTo>
                    <a:pt x="356" y="178"/>
                  </a:lnTo>
                  <a:lnTo>
                    <a:pt x="284" y="182"/>
                  </a:lnTo>
                  <a:lnTo>
                    <a:pt x="212" y="188"/>
                  </a:lnTo>
                  <a:lnTo>
                    <a:pt x="212" y="178"/>
                  </a:lnTo>
                  <a:lnTo>
                    <a:pt x="210" y="166"/>
                  </a:lnTo>
                  <a:lnTo>
                    <a:pt x="218" y="154"/>
                  </a:lnTo>
                  <a:lnTo>
                    <a:pt x="216" y="118"/>
                  </a:lnTo>
                  <a:lnTo>
                    <a:pt x="224" y="106"/>
                  </a:lnTo>
                  <a:lnTo>
                    <a:pt x="232" y="94"/>
                  </a:lnTo>
                  <a:lnTo>
                    <a:pt x="240" y="70"/>
                  </a:lnTo>
                  <a:lnTo>
                    <a:pt x="248" y="68"/>
                  </a:lnTo>
                  <a:lnTo>
                    <a:pt x="248" y="58"/>
                  </a:lnTo>
                  <a:lnTo>
                    <a:pt x="238" y="48"/>
                  </a:lnTo>
                  <a:lnTo>
                    <a:pt x="238" y="36"/>
                  </a:lnTo>
                  <a:lnTo>
                    <a:pt x="228" y="24"/>
                  </a:lnTo>
                  <a:lnTo>
                    <a:pt x="236" y="24"/>
                  </a:lnTo>
                  <a:lnTo>
                    <a:pt x="236" y="12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8" y="16"/>
                  </a:lnTo>
                  <a:lnTo>
                    <a:pt x="8" y="28"/>
                  </a:lnTo>
                  <a:lnTo>
                    <a:pt x="0" y="52"/>
                  </a:lnTo>
                  <a:lnTo>
                    <a:pt x="2" y="76"/>
                  </a:lnTo>
                  <a:lnTo>
                    <a:pt x="4" y="98"/>
                  </a:lnTo>
                  <a:lnTo>
                    <a:pt x="6" y="122"/>
                  </a:lnTo>
                  <a:lnTo>
                    <a:pt x="24" y="132"/>
                  </a:lnTo>
                  <a:lnTo>
                    <a:pt x="34" y="144"/>
                  </a:lnTo>
                  <a:lnTo>
                    <a:pt x="44" y="154"/>
                  </a:lnTo>
                  <a:lnTo>
                    <a:pt x="46" y="178"/>
                  </a:lnTo>
                  <a:lnTo>
                    <a:pt x="56" y="188"/>
                  </a:lnTo>
                  <a:lnTo>
                    <a:pt x="58" y="210"/>
                  </a:lnTo>
                  <a:lnTo>
                    <a:pt x="50" y="224"/>
                  </a:lnTo>
                  <a:lnTo>
                    <a:pt x="50" y="236"/>
                  </a:lnTo>
                  <a:lnTo>
                    <a:pt x="42" y="248"/>
                  </a:lnTo>
                  <a:lnTo>
                    <a:pt x="52" y="258"/>
                  </a:lnTo>
                  <a:lnTo>
                    <a:pt x="52" y="270"/>
                  </a:lnTo>
                  <a:lnTo>
                    <a:pt x="54" y="282"/>
                  </a:lnTo>
                  <a:lnTo>
                    <a:pt x="46" y="294"/>
                  </a:lnTo>
                  <a:lnTo>
                    <a:pt x="32" y="318"/>
                  </a:lnTo>
                  <a:lnTo>
                    <a:pt x="38" y="31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48" name="Freeform 11">
              <a:extLst>
                <a:ext uri="{FF2B5EF4-FFF2-40B4-BE49-F238E27FC236}">
                  <a16:creationId xmlns:a16="http://schemas.microsoft.com/office/drawing/2014/main" id="{724A75DD-DBC2-804D-AC04-FF767DAA9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9159" y="6842"/>
              <a:ext cx="634077" cy="602757"/>
            </a:xfrm>
            <a:custGeom>
              <a:avLst/>
              <a:gdLst/>
              <a:ahLst/>
              <a:cxnLst>
                <a:cxn ang="0">
                  <a:pos x="22" y="442"/>
                </a:cxn>
                <a:cxn ang="0">
                  <a:pos x="82" y="508"/>
                </a:cxn>
                <a:cxn ang="0">
                  <a:pos x="132" y="564"/>
                </a:cxn>
                <a:cxn ang="0">
                  <a:pos x="144" y="610"/>
                </a:cxn>
                <a:cxn ang="0">
                  <a:pos x="174" y="654"/>
                </a:cxn>
                <a:cxn ang="0">
                  <a:pos x="240" y="696"/>
                </a:cxn>
                <a:cxn ang="0">
                  <a:pos x="278" y="704"/>
                </a:cxn>
                <a:cxn ang="0">
                  <a:pos x="300" y="656"/>
                </a:cxn>
                <a:cxn ang="0">
                  <a:pos x="336" y="642"/>
                </a:cxn>
                <a:cxn ang="0">
                  <a:pos x="372" y="640"/>
                </a:cxn>
                <a:cxn ang="0">
                  <a:pos x="428" y="658"/>
                </a:cxn>
                <a:cxn ang="0">
                  <a:pos x="468" y="702"/>
                </a:cxn>
                <a:cxn ang="0">
                  <a:pos x="509" y="770"/>
                </a:cxn>
                <a:cxn ang="0">
                  <a:pos x="541" y="814"/>
                </a:cxn>
                <a:cxn ang="0">
                  <a:pos x="571" y="846"/>
                </a:cxn>
                <a:cxn ang="0">
                  <a:pos x="583" y="904"/>
                </a:cxn>
                <a:cxn ang="0">
                  <a:pos x="605" y="950"/>
                </a:cxn>
                <a:cxn ang="0">
                  <a:pos x="633" y="970"/>
                </a:cxn>
                <a:cxn ang="0">
                  <a:pos x="671" y="992"/>
                </a:cxn>
                <a:cxn ang="0">
                  <a:pos x="709" y="1000"/>
                </a:cxn>
                <a:cxn ang="0">
                  <a:pos x="755" y="1020"/>
                </a:cxn>
                <a:cxn ang="0">
                  <a:pos x="781" y="1006"/>
                </a:cxn>
                <a:cxn ang="0">
                  <a:pos x="807" y="982"/>
                </a:cxn>
                <a:cxn ang="0">
                  <a:pos x="775" y="924"/>
                </a:cxn>
                <a:cxn ang="0">
                  <a:pos x="789" y="970"/>
                </a:cxn>
                <a:cxn ang="0">
                  <a:pos x="761" y="972"/>
                </a:cxn>
                <a:cxn ang="0">
                  <a:pos x="747" y="914"/>
                </a:cxn>
                <a:cxn ang="0">
                  <a:pos x="763" y="868"/>
                </a:cxn>
                <a:cxn ang="0">
                  <a:pos x="811" y="794"/>
                </a:cxn>
                <a:cxn ang="0">
                  <a:pos x="871" y="754"/>
                </a:cxn>
                <a:cxn ang="0">
                  <a:pos x="933" y="716"/>
                </a:cxn>
                <a:cxn ang="0">
                  <a:pos x="975" y="676"/>
                </a:cxn>
                <a:cxn ang="0">
                  <a:pos x="1019" y="650"/>
                </a:cxn>
                <a:cxn ang="0">
                  <a:pos x="1047" y="636"/>
                </a:cxn>
                <a:cxn ang="0">
                  <a:pos x="1067" y="576"/>
                </a:cxn>
                <a:cxn ang="0">
                  <a:pos x="1073" y="528"/>
                </a:cxn>
                <a:cxn ang="0">
                  <a:pos x="1049" y="462"/>
                </a:cxn>
                <a:cxn ang="0">
                  <a:pos x="1017" y="394"/>
                </a:cxn>
                <a:cxn ang="0">
                  <a:pos x="1023" y="334"/>
                </a:cxn>
                <a:cxn ang="0">
                  <a:pos x="1009" y="266"/>
                </a:cxn>
                <a:cxn ang="0">
                  <a:pos x="981" y="268"/>
                </a:cxn>
                <a:cxn ang="0">
                  <a:pos x="943" y="258"/>
                </a:cxn>
                <a:cxn ang="0">
                  <a:pos x="907" y="250"/>
                </a:cxn>
                <a:cxn ang="0">
                  <a:pos x="873" y="264"/>
                </a:cxn>
                <a:cxn ang="0">
                  <a:pos x="827" y="268"/>
                </a:cxn>
                <a:cxn ang="0">
                  <a:pos x="789" y="236"/>
                </a:cxn>
                <a:cxn ang="0">
                  <a:pos x="763" y="260"/>
                </a:cxn>
                <a:cxn ang="0">
                  <a:pos x="725" y="252"/>
                </a:cxn>
                <a:cxn ang="0">
                  <a:pos x="697" y="230"/>
                </a:cxn>
                <a:cxn ang="0">
                  <a:pos x="669" y="232"/>
                </a:cxn>
                <a:cxn ang="0">
                  <a:pos x="643" y="234"/>
                </a:cxn>
                <a:cxn ang="0">
                  <a:pos x="607" y="226"/>
                </a:cxn>
                <a:cxn ang="0">
                  <a:pos x="587" y="204"/>
                </a:cxn>
                <a:cxn ang="0">
                  <a:pos x="551" y="206"/>
                </a:cxn>
                <a:cxn ang="0">
                  <a:pos x="545" y="8"/>
                </a:cxn>
                <a:cxn ang="0">
                  <a:pos x="210" y="418"/>
                </a:cxn>
                <a:cxn ang="0">
                  <a:pos x="2" y="422"/>
                </a:cxn>
              </a:cxnLst>
              <a:rect l="0" t="0" r="r" b="b"/>
              <a:pathLst>
                <a:path w="1073" h="1020">
                  <a:moveTo>
                    <a:pt x="2" y="422"/>
                  </a:moveTo>
                  <a:lnTo>
                    <a:pt x="10" y="420"/>
                  </a:lnTo>
                  <a:lnTo>
                    <a:pt x="20" y="432"/>
                  </a:lnTo>
                  <a:lnTo>
                    <a:pt x="22" y="442"/>
                  </a:lnTo>
                  <a:lnTo>
                    <a:pt x="42" y="466"/>
                  </a:lnTo>
                  <a:lnTo>
                    <a:pt x="52" y="476"/>
                  </a:lnTo>
                  <a:lnTo>
                    <a:pt x="70" y="486"/>
                  </a:lnTo>
                  <a:lnTo>
                    <a:pt x="82" y="508"/>
                  </a:lnTo>
                  <a:lnTo>
                    <a:pt x="92" y="520"/>
                  </a:lnTo>
                  <a:lnTo>
                    <a:pt x="120" y="542"/>
                  </a:lnTo>
                  <a:lnTo>
                    <a:pt x="130" y="552"/>
                  </a:lnTo>
                  <a:lnTo>
                    <a:pt x="132" y="564"/>
                  </a:lnTo>
                  <a:lnTo>
                    <a:pt x="142" y="574"/>
                  </a:lnTo>
                  <a:lnTo>
                    <a:pt x="142" y="586"/>
                  </a:lnTo>
                  <a:lnTo>
                    <a:pt x="144" y="598"/>
                  </a:lnTo>
                  <a:lnTo>
                    <a:pt x="144" y="610"/>
                  </a:lnTo>
                  <a:lnTo>
                    <a:pt x="152" y="620"/>
                  </a:lnTo>
                  <a:lnTo>
                    <a:pt x="154" y="632"/>
                  </a:lnTo>
                  <a:lnTo>
                    <a:pt x="164" y="642"/>
                  </a:lnTo>
                  <a:lnTo>
                    <a:pt x="174" y="654"/>
                  </a:lnTo>
                  <a:lnTo>
                    <a:pt x="184" y="664"/>
                  </a:lnTo>
                  <a:lnTo>
                    <a:pt x="194" y="676"/>
                  </a:lnTo>
                  <a:lnTo>
                    <a:pt x="202" y="676"/>
                  </a:lnTo>
                  <a:lnTo>
                    <a:pt x="240" y="696"/>
                  </a:lnTo>
                  <a:lnTo>
                    <a:pt x="250" y="706"/>
                  </a:lnTo>
                  <a:lnTo>
                    <a:pt x="258" y="706"/>
                  </a:lnTo>
                  <a:lnTo>
                    <a:pt x="268" y="706"/>
                  </a:lnTo>
                  <a:lnTo>
                    <a:pt x="278" y="704"/>
                  </a:lnTo>
                  <a:lnTo>
                    <a:pt x="286" y="692"/>
                  </a:lnTo>
                  <a:lnTo>
                    <a:pt x="294" y="680"/>
                  </a:lnTo>
                  <a:lnTo>
                    <a:pt x="292" y="668"/>
                  </a:lnTo>
                  <a:lnTo>
                    <a:pt x="300" y="656"/>
                  </a:lnTo>
                  <a:lnTo>
                    <a:pt x="308" y="644"/>
                  </a:lnTo>
                  <a:lnTo>
                    <a:pt x="318" y="644"/>
                  </a:lnTo>
                  <a:lnTo>
                    <a:pt x="328" y="642"/>
                  </a:lnTo>
                  <a:lnTo>
                    <a:pt x="336" y="642"/>
                  </a:lnTo>
                  <a:lnTo>
                    <a:pt x="344" y="630"/>
                  </a:lnTo>
                  <a:lnTo>
                    <a:pt x="344" y="642"/>
                  </a:lnTo>
                  <a:lnTo>
                    <a:pt x="354" y="640"/>
                  </a:lnTo>
                  <a:lnTo>
                    <a:pt x="372" y="640"/>
                  </a:lnTo>
                  <a:lnTo>
                    <a:pt x="390" y="638"/>
                  </a:lnTo>
                  <a:lnTo>
                    <a:pt x="408" y="636"/>
                  </a:lnTo>
                  <a:lnTo>
                    <a:pt x="418" y="648"/>
                  </a:lnTo>
                  <a:lnTo>
                    <a:pt x="428" y="658"/>
                  </a:lnTo>
                  <a:lnTo>
                    <a:pt x="436" y="658"/>
                  </a:lnTo>
                  <a:lnTo>
                    <a:pt x="446" y="668"/>
                  </a:lnTo>
                  <a:lnTo>
                    <a:pt x="456" y="680"/>
                  </a:lnTo>
                  <a:lnTo>
                    <a:pt x="468" y="702"/>
                  </a:lnTo>
                  <a:lnTo>
                    <a:pt x="478" y="714"/>
                  </a:lnTo>
                  <a:lnTo>
                    <a:pt x="488" y="736"/>
                  </a:lnTo>
                  <a:lnTo>
                    <a:pt x="500" y="758"/>
                  </a:lnTo>
                  <a:lnTo>
                    <a:pt x="509" y="770"/>
                  </a:lnTo>
                  <a:lnTo>
                    <a:pt x="511" y="780"/>
                  </a:lnTo>
                  <a:lnTo>
                    <a:pt x="529" y="790"/>
                  </a:lnTo>
                  <a:lnTo>
                    <a:pt x="531" y="802"/>
                  </a:lnTo>
                  <a:lnTo>
                    <a:pt x="541" y="814"/>
                  </a:lnTo>
                  <a:lnTo>
                    <a:pt x="541" y="826"/>
                  </a:lnTo>
                  <a:lnTo>
                    <a:pt x="551" y="836"/>
                  </a:lnTo>
                  <a:lnTo>
                    <a:pt x="561" y="846"/>
                  </a:lnTo>
                  <a:lnTo>
                    <a:pt x="571" y="846"/>
                  </a:lnTo>
                  <a:lnTo>
                    <a:pt x="579" y="858"/>
                  </a:lnTo>
                  <a:lnTo>
                    <a:pt x="581" y="882"/>
                  </a:lnTo>
                  <a:lnTo>
                    <a:pt x="581" y="892"/>
                  </a:lnTo>
                  <a:lnTo>
                    <a:pt x="583" y="904"/>
                  </a:lnTo>
                  <a:lnTo>
                    <a:pt x="585" y="926"/>
                  </a:lnTo>
                  <a:lnTo>
                    <a:pt x="593" y="926"/>
                  </a:lnTo>
                  <a:lnTo>
                    <a:pt x="595" y="938"/>
                  </a:lnTo>
                  <a:lnTo>
                    <a:pt x="605" y="950"/>
                  </a:lnTo>
                  <a:lnTo>
                    <a:pt x="607" y="960"/>
                  </a:lnTo>
                  <a:lnTo>
                    <a:pt x="615" y="970"/>
                  </a:lnTo>
                  <a:lnTo>
                    <a:pt x="623" y="970"/>
                  </a:lnTo>
                  <a:lnTo>
                    <a:pt x="633" y="970"/>
                  </a:lnTo>
                  <a:lnTo>
                    <a:pt x="643" y="982"/>
                  </a:lnTo>
                  <a:lnTo>
                    <a:pt x="653" y="980"/>
                  </a:lnTo>
                  <a:lnTo>
                    <a:pt x="663" y="980"/>
                  </a:lnTo>
                  <a:lnTo>
                    <a:pt x="671" y="992"/>
                  </a:lnTo>
                  <a:lnTo>
                    <a:pt x="679" y="990"/>
                  </a:lnTo>
                  <a:lnTo>
                    <a:pt x="689" y="1000"/>
                  </a:lnTo>
                  <a:lnTo>
                    <a:pt x="699" y="1000"/>
                  </a:lnTo>
                  <a:lnTo>
                    <a:pt x="709" y="1000"/>
                  </a:lnTo>
                  <a:lnTo>
                    <a:pt x="717" y="998"/>
                  </a:lnTo>
                  <a:lnTo>
                    <a:pt x="727" y="998"/>
                  </a:lnTo>
                  <a:lnTo>
                    <a:pt x="735" y="1010"/>
                  </a:lnTo>
                  <a:lnTo>
                    <a:pt x="755" y="1020"/>
                  </a:lnTo>
                  <a:lnTo>
                    <a:pt x="763" y="1018"/>
                  </a:lnTo>
                  <a:lnTo>
                    <a:pt x="773" y="1018"/>
                  </a:lnTo>
                  <a:lnTo>
                    <a:pt x="773" y="1006"/>
                  </a:lnTo>
                  <a:lnTo>
                    <a:pt x="781" y="1006"/>
                  </a:lnTo>
                  <a:lnTo>
                    <a:pt x="791" y="1006"/>
                  </a:lnTo>
                  <a:lnTo>
                    <a:pt x="799" y="1004"/>
                  </a:lnTo>
                  <a:lnTo>
                    <a:pt x="799" y="992"/>
                  </a:lnTo>
                  <a:lnTo>
                    <a:pt x="807" y="982"/>
                  </a:lnTo>
                  <a:lnTo>
                    <a:pt x="797" y="982"/>
                  </a:lnTo>
                  <a:lnTo>
                    <a:pt x="797" y="970"/>
                  </a:lnTo>
                  <a:lnTo>
                    <a:pt x="787" y="958"/>
                  </a:lnTo>
                  <a:lnTo>
                    <a:pt x="775" y="924"/>
                  </a:lnTo>
                  <a:lnTo>
                    <a:pt x="765" y="914"/>
                  </a:lnTo>
                  <a:lnTo>
                    <a:pt x="767" y="938"/>
                  </a:lnTo>
                  <a:lnTo>
                    <a:pt x="777" y="948"/>
                  </a:lnTo>
                  <a:lnTo>
                    <a:pt x="789" y="970"/>
                  </a:lnTo>
                  <a:lnTo>
                    <a:pt x="779" y="984"/>
                  </a:lnTo>
                  <a:lnTo>
                    <a:pt x="771" y="984"/>
                  </a:lnTo>
                  <a:lnTo>
                    <a:pt x="769" y="972"/>
                  </a:lnTo>
                  <a:lnTo>
                    <a:pt x="761" y="972"/>
                  </a:lnTo>
                  <a:lnTo>
                    <a:pt x="759" y="948"/>
                  </a:lnTo>
                  <a:lnTo>
                    <a:pt x="749" y="938"/>
                  </a:lnTo>
                  <a:lnTo>
                    <a:pt x="749" y="926"/>
                  </a:lnTo>
                  <a:lnTo>
                    <a:pt x="747" y="914"/>
                  </a:lnTo>
                  <a:lnTo>
                    <a:pt x="747" y="904"/>
                  </a:lnTo>
                  <a:lnTo>
                    <a:pt x="755" y="890"/>
                  </a:lnTo>
                  <a:lnTo>
                    <a:pt x="763" y="878"/>
                  </a:lnTo>
                  <a:lnTo>
                    <a:pt x="763" y="868"/>
                  </a:lnTo>
                  <a:lnTo>
                    <a:pt x="779" y="842"/>
                  </a:lnTo>
                  <a:lnTo>
                    <a:pt x="785" y="818"/>
                  </a:lnTo>
                  <a:lnTo>
                    <a:pt x="803" y="806"/>
                  </a:lnTo>
                  <a:lnTo>
                    <a:pt x="811" y="794"/>
                  </a:lnTo>
                  <a:lnTo>
                    <a:pt x="829" y="780"/>
                  </a:lnTo>
                  <a:lnTo>
                    <a:pt x="837" y="780"/>
                  </a:lnTo>
                  <a:lnTo>
                    <a:pt x="855" y="766"/>
                  </a:lnTo>
                  <a:lnTo>
                    <a:pt x="871" y="754"/>
                  </a:lnTo>
                  <a:lnTo>
                    <a:pt x="887" y="742"/>
                  </a:lnTo>
                  <a:lnTo>
                    <a:pt x="907" y="728"/>
                  </a:lnTo>
                  <a:lnTo>
                    <a:pt x="923" y="726"/>
                  </a:lnTo>
                  <a:lnTo>
                    <a:pt x="933" y="716"/>
                  </a:lnTo>
                  <a:lnTo>
                    <a:pt x="951" y="714"/>
                  </a:lnTo>
                  <a:lnTo>
                    <a:pt x="959" y="702"/>
                  </a:lnTo>
                  <a:lnTo>
                    <a:pt x="967" y="690"/>
                  </a:lnTo>
                  <a:lnTo>
                    <a:pt x="975" y="676"/>
                  </a:lnTo>
                  <a:lnTo>
                    <a:pt x="983" y="664"/>
                  </a:lnTo>
                  <a:lnTo>
                    <a:pt x="993" y="664"/>
                  </a:lnTo>
                  <a:lnTo>
                    <a:pt x="1001" y="664"/>
                  </a:lnTo>
                  <a:lnTo>
                    <a:pt x="1019" y="650"/>
                  </a:lnTo>
                  <a:lnTo>
                    <a:pt x="1027" y="650"/>
                  </a:lnTo>
                  <a:lnTo>
                    <a:pt x="1045" y="636"/>
                  </a:lnTo>
                  <a:lnTo>
                    <a:pt x="1053" y="636"/>
                  </a:lnTo>
                  <a:lnTo>
                    <a:pt x="1047" y="636"/>
                  </a:lnTo>
                  <a:lnTo>
                    <a:pt x="1061" y="612"/>
                  </a:lnTo>
                  <a:lnTo>
                    <a:pt x="1069" y="600"/>
                  </a:lnTo>
                  <a:lnTo>
                    <a:pt x="1067" y="588"/>
                  </a:lnTo>
                  <a:lnTo>
                    <a:pt x="1067" y="576"/>
                  </a:lnTo>
                  <a:lnTo>
                    <a:pt x="1057" y="566"/>
                  </a:lnTo>
                  <a:lnTo>
                    <a:pt x="1065" y="554"/>
                  </a:lnTo>
                  <a:lnTo>
                    <a:pt x="1065" y="542"/>
                  </a:lnTo>
                  <a:lnTo>
                    <a:pt x="1073" y="528"/>
                  </a:lnTo>
                  <a:lnTo>
                    <a:pt x="1071" y="506"/>
                  </a:lnTo>
                  <a:lnTo>
                    <a:pt x="1061" y="496"/>
                  </a:lnTo>
                  <a:lnTo>
                    <a:pt x="1059" y="472"/>
                  </a:lnTo>
                  <a:lnTo>
                    <a:pt x="1049" y="462"/>
                  </a:lnTo>
                  <a:lnTo>
                    <a:pt x="1039" y="450"/>
                  </a:lnTo>
                  <a:lnTo>
                    <a:pt x="1021" y="440"/>
                  </a:lnTo>
                  <a:lnTo>
                    <a:pt x="1019" y="416"/>
                  </a:lnTo>
                  <a:lnTo>
                    <a:pt x="1017" y="394"/>
                  </a:lnTo>
                  <a:lnTo>
                    <a:pt x="1015" y="370"/>
                  </a:lnTo>
                  <a:lnTo>
                    <a:pt x="1023" y="346"/>
                  </a:lnTo>
                  <a:lnTo>
                    <a:pt x="1023" y="334"/>
                  </a:lnTo>
                  <a:lnTo>
                    <a:pt x="1023" y="334"/>
                  </a:lnTo>
                  <a:lnTo>
                    <a:pt x="1021" y="312"/>
                  </a:lnTo>
                  <a:lnTo>
                    <a:pt x="1019" y="288"/>
                  </a:lnTo>
                  <a:lnTo>
                    <a:pt x="1019" y="276"/>
                  </a:lnTo>
                  <a:lnTo>
                    <a:pt x="1009" y="266"/>
                  </a:lnTo>
                  <a:lnTo>
                    <a:pt x="991" y="266"/>
                  </a:lnTo>
                  <a:lnTo>
                    <a:pt x="981" y="268"/>
                  </a:lnTo>
                  <a:lnTo>
                    <a:pt x="991" y="266"/>
                  </a:lnTo>
                  <a:lnTo>
                    <a:pt x="981" y="268"/>
                  </a:lnTo>
                  <a:lnTo>
                    <a:pt x="971" y="268"/>
                  </a:lnTo>
                  <a:lnTo>
                    <a:pt x="963" y="268"/>
                  </a:lnTo>
                  <a:lnTo>
                    <a:pt x="953" y="258"/>
                  </a:lnTo>
                  <a:lnTo>
                    <a:pt x="943" y="258"/>
                  </a:lnTo>
                  <a:lnTo>
                    <a:pt x="935" y="248"/>
                  </a:lnTo>
                  <a:lnTo>
                    <a:pt x="925" y="248"/>
                  </a:lnTo>
                  <a:lnTo>
                    <a:pt x="917" y="250"/>
                  </a:lnTo>
                  <a:lnTo>
                    <a:pt x="907" y="250"/>
                  </a:lnTo>
                  <a:lnTo>
                    <a:pt x="899" y="250"/>
                  </a:lnTo>
                  <a:lnTo>
                    <a:pt x="889" y="252"/>
                  </a:lnTo>
                  <a:lnTo>
                    <a:pt x="881" y="264"/>
                  </a:lnTo>
                  <a:lnTo>
                    <a:pt x="873" y="264"/>
                  </a:lnTo>
                  <a:lnTo>
                    <a:pt x="863" y="264"/>
                  </a:lnTo>
                  <a:lnTo>
                    <a:pt x="853" y="266"/>
                  </a:lnTo>
                  <a:lnTo>
                    <a:pt x="845" y="266"/>
                  </a:lnTo>
                  <a:lnTo>
                    <a:pt x="827" y="268"/>
                  </a:lnTo>
                  <a:lnTo>
                    <a:pt x="817" y="256"/>
                  </a:lnTo>
                  <a:lnTo>
                    <a:pt x="809" y="258"/>
                  </a:lnTo>
                  <a:lnTo>
                    <a:pt x="799" y="246"/>
                  </a:lnTo>
                  <a:lnTo>
                    <a:pt x="789" y="236"/>
                  </a:lnTo>
                  <a:lnTo>
                    <a:pt x="781" y="248"/>
                  </a:lnTo>
                  <a:lnTo>
                    <a:pt x="781" y="260"/>
                  </a:lnTo>
                  <a:lnTo>
                    <a:pt x="773" y="272"/>
                  </a:lnTo>
                  <a:lnTo>
                    <a:pt x="763" y="260"/>
                  </a:lnTo>
                  <a:lnTo>
                    <a:pt x="753" y="262"/>
                  </a:lnTo>
                  <a:lnTo>
                    <a:pt x="745" y="262"/>
                  </a:lnTo>
                  <a:lnTo>
                    <a:pt x="735" y="250"/>
                  </a:lnTo>
                  <a:lnTo>
                    <a:pt x="725" y="252"/>
                  </a:lnTo>
                  <a:lnTo>
                    <a:pt x="717" y="252"/>
                  </a:lnTo>
                  <a:lnTo>
                    <a:pt x="707" y="242"/>
                  </a:lnTo>
                  <a:lnTo>
                    <a:pt x="705" y="230"/>
                  </a:lnTo>
                  <a:lnTo>
                    <a:pt x="697" y="230"/>
                  </a:lnTo>
                  <a:lnTo>
                    <a:pt x="687" y="232"/>
                  </a:lnTo>
                  <a:lnTo>
                    <a:pt x="687" y="220"/>
                  </a:lnTo>
                  <a:lnTo>
                    <a:pt x="679" y="232"/>
                  </a:lnTo>
                  <a:lnTo>
                    <a:pt x="669" y="232"/>
                  </a:lnTo>
                  <a:lnTo>
                    <a:pt x="671" y="244"/>
                  </a:lnTo>
                  <a:lnTo>
                    <a:pt x="661" y="234"/>
                  </a:lnTo>
                  <a:lnTo>
                    <a:pt x="651" y="234"/>
                  </a:lnTo>
                  <a:lnTo>
                    <a:pt x="643" y="234"/>
                  </a:lnTo>
                  <a:lnTo>
                    <a:pt x="633" y="224"/>
                  </a:lnTo>
                  <a:lnTo>
                    <a:pt x="623" y="224"/>
                  </a:lnTo>
                  <a:lnTo>
                    <a:pt x="615" y="226"/>
                  </a:lnTo>
                  <a:lnTo>
                    <a:pt x="607" y="226"/>
                  </a:lnTo>
                  <a:lnTo>
                    <a:pt x="597" y="226"/>
                  </a:lnTo>
                  <a:lnTo>
                    <a:pt x="597" y="214"/>
                  </a:lnTo>
                  <a:lnTo>
                    <a:pt x="595" y="204"/>
                  </a:lnTo>
                  <a:lnTo>
                    <a:pt x="587" y="204"/>
                  </a:lnTo>
                  <a:lnTo>
                    <a:pt x="579" y="216"/>
                  </a:lnTo>
                  <a:lnTo>
                    <a:pt x="569" y="216"/>
                  </a:lnTo>
                  <a:lnTo>
                    <a:pt x="561" y="218"/>
                  </a:lnTo>
                  <a:lnTo>
                    <a:pt x="551" y="206"/>
                  </a:lnTo>
                  <a:lnTo>
                    <a:pt x="559" y="194"/>
                  </a:lnTo>
                  <a:lnTo>
                    <a:pt x="549" y="194"/>
                  </a:lnTo>
                  <a:lnTo>
                    <a:pt x="541" y="196"/>
                  </a:lnTo>
                  <a:lnTo>
                    <a:pt x="545" y="8"/>
                  </a:lnTo>
                  <a:lnTo>
                    <a:pt x="326" y="0"/>
                  </a:lnTo>
                  <a:lnTo>
                    <a:pt x="308" y="2"/>
                  </a:lnTo>
                  <a:lnTo>
                    <a:pt x="292" y="422"/>
                  </a:lnTo>
                  <a:lnTo>
                    <a:pt x="210" y="418"/>
                  </a:lnTo>
                  <a:lnTo>
                    <a:pt x="130" y="412"/>
                  </a:lnTo>
                  <a:lnTo>
                    <a:pt x="18" y="398"/>
                  </a:lnTo>
                  <a:lnTo>
                    <a:pt x="0" y="398"/>
                  </a:lnTo>
                  <a:lnTo>
                    <a:pt x="2" y="42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49" name="Freeform 12">
              <a:extLst>
                <a:ext uri="{FF2B5EF4-FFF2-40B4-BE49-F238E27FC236}">
                  <a16:creationId xmlns:a16="http://schemas.microsoft.com/office/drawing/2014/main" id="{5BE03819-0A40-D24D-A129-9983AC21F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2323" y="-7341"/>
              <a:ext cx="225738" cy="211556"/>
            </a:xfrm>
            <a:custGeom>
              <a:avLst/>
              <a:gdLst/>
              <a:ahLst/>
              <a:cxnLst>
                <a:cxn ang="0">
                  <a:pos x="354" y="152"/>
                </a:cxn>
                <a:cxn ang="0">
                  <a:pos x="336" y="164"/>
                </a:cxn>
                <a:cxn ang="0">
                  <a:pos x="338" y="200"/>
                </a:cxn>
                <a:cxn ang="0">
                  <a:pos x="322" y="212"/>
                </a:cxn>
                <a:cxn ang="0">
                  <a:pos x="304" y="236"/>
                </a:cxn>
                <a:cxn ang="0">
                  <a:pos x="298" y="272"/>
                </a:cxn>
                <a:cxn ang="0">
                  <a:pos x="292" y="284"/>
                </a:cxn>
                <a:cxn ang="0">
                  <a:pos x="302" y="308"/>
                </a:cxn>
                <a:cxn ang="0">
                  <a:pos x="296" y="342"/>
                </a:cxn>
                <a:cxn ang="0">
                  <a:pos x="70" y="358"/>
                </a:cxn>
                <a:cxn ang="0">
                  <a:pos x="66" y="312"/>
                </a:cxn>
                <a:cxn ang="0">
                  <a:pos x="56" y="290"/>
                </a:cxn>
                <a:cxn ang="0">
                  <a:pos x="28" y="292"/>
                </a:cxn>
                <a:cxn ang="0">
                  <a:pos x="28" y="164"/>
                </a:cxn>
                <a:cxn ang="0">
                  <a:pos x="26" y="128"/>
                </a:cxn>
                <a:cxn ang="0">
                  <a:pos x="14" y="96"/>
                </a:cxn>
                <a:cxn ang="0">
                  <a:pos x="2" y="60"/>
                </a:cxn>
                <a:cxn ang="0">
                  <a:pos x="16" y="24"/>
                </a:cxn>
                <a:cxn ang="0">
                  <a:pos x="62" y="24"/>
                </a:cxn>
                <a:cxn ang="0">
                  <a:pos x="152" y="18"/>
                </a:cxn>
                <a:cxn ang="0">
                  <a:pos x="244" y="12"/>
                </a:cxn>
                <a:cxn ang="0">
                  <a:pos x="332" y="2"/>
                </a:cxn>
                <a:cxn ang="0">
                  <a:pos x="350" y="0"/>
                </a:cxn>
                <a:cxn ang="0">
                  <a:pos x="344" y="24"/>
                </a:cxn>
                <a:cxn ang="0">
                  <a:pos x="326" y="48"/>
                </a:cxn>
                <a:cxn ang="0">
                  <a:pos x="374" y="52"/>
                </a:cxn>
                <a:cxn ang="0">
                  <a:pos x="382" y="56"/>
                </a:cxn>
                <a:cxn ang="0">
                  <a:pos x="376" y="80"/>
                </a:cxn>
                <a:cxn ang="0">
                  <a:pos x="368" y="92"/>
                </a:cxn>
                <a:cxn ang="0">
                  <a:pos x="358" y="104"/>
                </a:cxn>
                <a:cxn ang="0">
                  <a:pos x="350" y="116"/>
                </a:cxn>
                <a:cxn ang="0">
                  <a:pos x="360" y="128"/>
                </a:cxn>
                <a:cxn ang="0">
                  <a:pos x="354" y="152"/>
                </a:cxn>
              </a:cxnLst>
              <a:rect l="0" t="0" r="r" b="b"/>
              <a:pathLst>
                <a:path w="382" h="358">
                  <a:moveTo>
                    <a:pt x="362" y="138"/>
                  </a:moveTo>
                  <a:lnTo>
                    <a:pt x="354" y="152"/>
                  </a:lnTo>
                  <a:lnTo>
                    <a:pt x="344" y="152"/>
                  </a:lnTo>
                  <a:lnTo>
                    <a:pt x="336" y="164"/>
                  </a:lnTo>
                  <a:lnTo>
                    <a:pt x="336" y="188"/>
                  </a:lnTo>
                  <a:lnTo>
                    <a:pt x="338" y="200"/>
                  </a:lnTo>
                  <a:lnTo>
                    <a:pt x="330" y="212"/>
                  </a:lnTo>
                  <a:lnTo>
                    <a:pt x="322" y="212"/>
                  </a:lnTo>
                  <a:lnTo>
                    <a:pt x="304" y="224"/>
                  </a:lnTo>
                  <a:lnTo>
                    <a:pt x="304" y="236"/>
                  </a:lnTo>
                  <a:lnTo>
                    <a:pt x="298" y="260"/>
                  </a:lnTo>
                  <a:lnTo>
                    <a:pt x="298" y="272"/>
                  </a:lnTo>
                  <a:lnTo>
                    <a:pt x="300" y="284"/>
                  </a:lnTo>
                  <a:lnTo>
                    <a:pt x="292" y="284"/>
                  </a:lnTo>
                  <a:lnTo>
                    <a:pt x="292" y="296"/>
                  </a:lnTo>
                  <a:lnTo>
                    <a:pt x="302" y="308"/>
                  </a:lnTo>
                  <a:lnTo>
                    <a:pt x="302" y="320"/>
                  </a:lnTo>
                  <a:lnTo>
                    <a:pt x="296" y="342"/>
                  </a:lnTo>
                  <a:lnTo>
                    <a:pt x="70" y="358"/>
                  </a:lnTo>
                  <a:lnTo>
                    <a:pt x="70" y="358"/>
                  </a:lnTo>
                  <a:lnTo>
                    <a:pt x="68" y="336"/>
                  </a:lnTo>
                  <a:lnTo>
                    <a:pt x="66" y="312"/>
                  </a:lnTo>
                  <a:lnTo>
                    <a:pt x="66" y="300"/>
                  </a:lnTo>
                  <a:lnTo>
                    <a:pt x="56" y="290"/>
                  </a:lnTo>
                  <a:lnTo>
                    <a:pt x="38" y="290"/>
                  </a:lnTo>
                  <a:lnTo>
                    <a:pt x="28" y="292"/>
                  </a:lnTo>
                  <a:lnTo>
                    <a:pt x="32" y="210"/>
                  </a:lnTo>
                  <a:lnTo>
                    <a:pt x="28" y="164"/>
                  </a:lnTo>
                  <a:lnTo>
                    <a:pt x="26" y="152"/>
                  </a:lnTo>
                  <a:lnTo>
                    <a:pt x="26" y="128"/>
                  </a:lnTo>
                  <a:lnTo>
                    <a:pt x="16" y="118"/>
                  </a:lnTo>
                  <a:lnTo>
                    <a:pt x="14" y="96"/>
                  </a:lnTo>
                  <a:lnTo>
                    <a:pt x="2" y="72"/>
                  </a:lnTo>
                  <a:lnTo>
                    <a:pt x="2" y="60"/>
                  </a:lnTo>
                  <a:lnTo>
                    <a:pt x="0" y="38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62" y="24"/>
                  </a:lnTo>
                  <a:lnTo>
                    <a:pt x="108" y="22"/>
                  </a:lnTo>
                  <a:lnTo>
                    <a:pt x="152" y="18"/>
                  </a:lnTo>
                  <a:lnTo>
                    <a:pt x="198" y="16"/>
                  </a:lnTo>
                  <a:lnTo>
                    <a:pt x="244" y="12"/>
                  </a:lnTo>
                  <a:lnTo>
                    <a:pt x="286" y="8"/>
                  </a:lnTo>
                  <a:lnTo>
                    <a:pt x="332" y="2"/>
                  </a:lnTo>
                  <a:lnTo>
                    <a:pt x="342" y="2"/>
                  </a:lnTo>
                  <a:lnTo>
                    <a:pt x="350" y="0"/>
                  </a:lnTo>
                  <a:lnTo>
                    <a:pt x="352" y="12"/>
                  </a:lnTo>
                  <a:lnTo>
                    <a:pt x="344" y="24"/>
                  </a:lnTo>
                  <a:lnTo>
                    <a:pt x="336" y="36"/>
                  </a:lnTo>
                  <a:lnTo>
                    <a:pt x="326" y="48"/>
                  </a:lnTo>
                  <a:lnTo>
                    <a:pt x="336" y="48"/>
                  </a:lnTo>
                  <a:lnTo>
                    <a:pt x="374" y="52"/>
                  </a:lnTo>
                  <a:lnTo>
                    <a:pt x="374" y="58"/>
                  </a:lnTo>
                  <a:lnTo>
                    <a:pt x="382" y="56"/>
                  </a:lnTo>
                  <a:lnTo>
                    <a:pt x="374" y="68"/>
                  </a:lnTo>
                  <a:lnTo>
                    <a:pt x="376" y="80"/>
                  </a:lnTo>
                  <a:lnTo>
                    <a:pt x="366" y="80"/>
                  </a:lnTo>
                  <a:lnTo>
                    <a:pt x="368" y="92"/>
                  </a:lnTo>
                  <a:lnTo>
                    <a:pt x="368" y="104"/>
                  </a:lnTo>
                  <a:lnTo>
                    <a:pt x="358" y="104"/>
                  </a:lnTo>
                  <a:lnTo>
                    <a:pt x="350" y="104"/>
                  </a:lnTo>
                  <a:lnTo>
                    <a:pt x="350" y="116"/>
                  </a:lnTo>
                  <a:lnTo>
                    <a:pt x="360" y="116"/>
                  </a:lnTo>
                  <a:lnTo>
                    <a:pt x="360" y="128"/>
                  </a:lnTo>
                  <a:lnTo>
                    <a:pt x="362" y="138"/>
                  </a:lnTo>
                  <a:lnTo>
                    <a:pt x="354" y="152"/>
                  </a:lnTo>
                  <a:lnTo>
                    <a:pt x="362" y="138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50" name="Freeform 13">
              <a:extLst>
                <a:ext uri="{FF2B5EF4-FFF2-40B4-BE49-F238E27FC236}">
                  <a16:creationId xmlns:a16="http://schemas.microsoft.com/office/drawing/2014/main" id="{BCEFDAE9-480F-DB4E-905A-98E9071115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8259" y="-26251"/>
              <a:ext cx="396519" cy="193828"/>
            </a:xfrm>
            <a:custGeom>
              <a:avLst/>
              <a:gdLst/>
              <a:ahLst/>
              <a:cxnLst>
                <a:cxn ang="0">
                  <a:pos x="661" y="324"/>
                </a:cxn>
                <a:cxn ang="0">
                  <a:pos x="643" y="324"/>
                </a:cxn>
                <a:cxn ang="0">
                  <a:pos x="623" y="314"/>
                </a:cxn>
                <a:cxn ang="0">
                  <a:pos x="605" y="304"/>
                </a:cxn>
                <a:cxn ang="0">
                  <a:pos x="587" y="306"/>
                </a:cxn>
                <a:cxn ang="0">
                  <a:pos x="569" y="308"/>
                </a:cxn>
                <a:cxn ang="0">
                  <a:pos x="553" y="320"/>
                </a:cxn>
                <a:cxn ang="0">
                  <a:pos x="533" y="322"/>
                </a:cxn>
                <a:cxn ang="0">
                  <a:pos x="507" y="324"/>
                </a:cxn>
                <a:cxn ang="0">
                  <a:pos x="489" y="314"/>
                </a:cxn>
                <a:cxn ang="0">
                  <a:pos x="469" y="292"/>
                </a:cxn>
                <a:cxn ang="0">
                  <a:pos x="461" y="316"/>
                </a:cxn>
                <a:cxn ang="0">
                  <a:pos x="443" y="316"/>
                </a:cxn>
                <a:cxn ang="0">
                  <a:pos x="425" y="318"/>
                </a:cxn>
                <a:cxn ang="0">
                  <a:pos x="405" y="308"/>
                </a:cxn>
                <a:cxn ang="0">
                  <a:pos x="387" y="298"/>
                </a:cxn>
                <a:cxn ang="0">
                  <a:pos x="377" y="286"/>
                </a:cxn>
                <a:cxn ang="0">
                  <a:pos x="367" y="276"/>
                </a:cxn>
                <a:cxn ang="0">
                  <a:pos x="349" y="288"/>
                </a:cxn>
                <a:cxn ang="0">
                  <a:pos x="341" y="290"/>
                </a:cxn>
                <a:cxn ang="0">
                  <a:pos x="323" y="290"/>
                </a:cxn>
                <a:cxn ang="0">
                  <a:pos x="303" y="280"/>
                </a:cxn>
                <a:cxn ang="0">
                  <a:pos x="287" y="282"/>
                </a:cxn>
                <a:cxn ang="0">
                  <a:pos x="277" y="270"/>
                </a:cxn>
                <a:cxn ang="0">
                  <a:pos x="267" y="260"/>
                </a:cxn>
                <a:cxn ang="0">
                  <a:pos x="249" y="272"/>
                </a:cxn>
                <a:cxn ang="0">
                  <a:pos x="231" y="262"/>
                </a:cxn>
                <a:cxn ang="0">
                  <a:pos x="229" y="250"/>
                </a:cxn>
                <a:cxn ang="0">
                  <a:pos x="225" y="64"/>
                </a:cxn>
                <a:cxn ang="0">
                  <a:pos x="0" y="0"/>
                </a:cxn>
                <a:cxn ang="0">
                  <a:pos x="64" y="6"/>
                </a:cxn>
                <a:cxn ang="0">
                  <a:pos x="211" y="16"/>
                </a:cxn>
                <a:cxn ang="0">
                  <a:pos x="359" y="20"/>
                </a:cxn>
                <a:cxn ang="0">
                  <a:pos x="505" y="18"/>
                </a:cxn>
                <a:cxn ang="0">
                  <a:pos x="637" y="12"/>
                </a:cxn>
                <a:cxn ang="0">
                  <a:pos x="651" y="56"/>
                </a:cxn>
                <a:cxn ang="0">
                  <a:pos x="633" y="70"/>
                </a:cxn>
                <a:cxn ang="0">
                  <a:pos x="635" y="104"/>
                </a:cxn>
                <a:cxn ang="0">
                  <a:pos x="649" y="150"/>
                </a:cxn>
                <a:cxn ang="0">
                  <a:pos x="659" y="184"/>
                </a:cxn>
                <a:cxn ang="0">
                  <a:pos x="665" y="242"/>
                </a:cxn>
                <a:cxn ang="0">
                  <a:pos x="671" y="322"/>
                </a:cxn>
              </a:cxnLst>
              <a:rect l="0" t="0" r="r" b="b"/>
              <a:pathLst>
                <a:path w="671" h="328">
                  <a:moveTo>
                    <a:pt x="671" y="322"/>
                  </a:moveTo>
                  <a:lnTo>
                    <a:pt x="661" y="324"/>
                  </a:lnTo>
                  <a:lnTo>
                    <a:pt x="651" y="324"/>
                  </a:lnTo>
                  <a:lnTo>
                    <a:pt x="643" y="324"/>
                  </a:lnTo>
                  <a:lnTo>
                    <a:pt x="633" y="314"/>
                  </a:lnTo>
                  <a:lnTo>
                    <a:pt x="623" y="314"/>
                  </a:lnTo>
                  <a:lnTo>
                    <a:pt x="615" y="304"/>
                  </a:lnTo>
                  <a:lnTo>
                    <a:pt x="605" y="304"/>
                  </a:lnTo>
                  <a:lnTo>
                    <a:pt x="597" y="306"/>
                  </a:lnTo>
                  <a:lnTo>
                    <a:pt x="587" y="306"/>
                  </a:lnTo>
                  <a:lnTo>
                    <a:pt x="579" y="306"/>
                  </a:lnTo>
                  <a:lnTo>
                    <a:pt x="569" y="308"/>
                  </a:lnTo>
                  <a:lnTo>
                    <a:pt x="561" y="320"/>
                  </a:lnTo>
                  <a:lnTo>
                    <a:pt x="553" y="320"/>
                  </a:lnTo>
                  <a:lnTo>
                    <a:pt x="543" y="320"/>
                  </a:lnTo>
                  <a:lnTo>
                    <a:pt x="533" y="322"/>
                  </a:lnTo>
                  <a:lnTo>
                    <a:pt x="525" y="322"/>
                  </a:lnTo>
                  <a:lnTo>
                    <a:pt x="507" y="324"/>
                  </a:lnTo>
                  <a:lnTo>
                    <a:pt x="497" y="312"/>
                  </a:lnTo>
                  <a:lnTo>
                    <a:pt x="489" y="314"/>
                  </a:lnTo>
                  <a:lnTo>
                    <a:pt x="479" y="302"/>
                  </a:lnTo>
                  <a:lnTo>
                    <a:pt x="469" y="292"/>
                  </a:lnTo>
                  <a:lnTo>
                    <a:pt x="461" y="304"/>
                  </a:lnTo>
                  <a:lnTo>
                    <a:pt x="461" y="316"/>
                  </a:lnTo>
                  <a:lnTo>
                    <a:pt x="453" y="328"/>
                  </a:lnTo>
                  <a:lnTo>
                    <a:pt x="443" y="316"/>
                  </a:lnTo>
                  <a:lnTo>
                    <a:pt x="433" y="318"/>
                  </a:lnTo>
                  <a:lnTo>
                    <a:pt x="425" y="318"/>
                  </a:lnTo>
                  <a:lnTo>
                    <a:pt x="415" y="306"/>
                  </a:lnTo>
                  <a:lnTo>
                    <a:pt x="405" y="308"/>
                  </a:lnTo>
                  <a:lnTo>
                    <a:pt x="397" y="308"/>
                  </a:lnTo>
                  <a:lnTo>
                    <a:pt x="387" y="298"/>
                  </a:lnTo>
                  <a:lnTo>
                    <a:pt x="385" y="286"/>
                  </a:lnTo>
                  <a:lnTo>
                    <a:pt x="377" y="286"/>
                  </a:lnTo>
                  <a:lnTo>
                    <a:pt x="367" y="288"/>
                  </a:lnTo>
                  <a:lnTo>
                    <a:pt x="367" y="276"/>
                  </a:lnTo>
                  <a:lnTo>
                    <a:pt x="359" y="288"/>
                  </a:lnTo>
                  <a:lnTo>
                    <a:pt x="349" y="288"/>
                  </a:lnTo>
                  <a:lnTo>
                    <a:pt x="351" y="300"/>
                  </a:lnTo>
                  <a:lnTo>
                    <a:pt x="341" y="290"/>
                  </a:lnTo>
                  <a:lnTo>
                    <a:pt x="331" y="290"/>
                  </a:lnTo>
                  <a:lnTo>
                    <a:pt x="323" y="290"/>
                  </a:lnTo>
                  <a:lnTo>
                    <a:pt x="313" y="280"/>
                  </a:lnTo>
                  <a:lnTo>
                    <a:pt x="303" y="280"/>
                  </a:lnTo>
                  <a:lnTo>
                    <a:pt x="295" y="282"/>
                  </a:lnTo>
                  <a:lnTo>
                    <a:pt x="287" y="282"/>
                  </a:lnTo>
                  <a:lnTo>
                    <a:pt x="277" y="282"/>
                  </a:lnTo>
                  <a:lnTo>
                    <a:pt x="277" y="270"/>
                  </a:lnTo>
                  <a:lnTo>
                    <a:pt x="275" y="260"/>
                  </a:lnTo>
                  <a:lnTo>
                    <a:pt x="267" y="260"/>
                  </a:lnTo>
                  <a:lnTo>
                    <a:pt x="259" y="272"/>
                  </a:lnTo>
                  <a:lnTo>
                    <a:pt x="249" y="272"/>
                  </a:lnTo>
                  <a:lnTo>
                    <a:pt x="241" y="274"/>
                  </a:lnTo>
                  <a:lnTo>
                    <a:pt x="231" y="262"/>
                  </a:lnTo>
                  <a:lnTo>
                    <a:pt x="239" y="250"/>
                  </a:lnTo>
                  <a:lnTo>
                    <a:pt x="229" y="250"/>
                  </a:lnTo>
                  <a:lnTo>
                    <a:pt x="221" y="252"/>
                  </a:lnTo>
                  <a:lnTo>
                    <a:pt x="225" y="64"/>
                  </a:lnTo>
                  <a:lnTo>
                    <a:pt x="6" y="56"/>
                  </a:lnTo>
                  <a:lnTo>
                    <a:pt x="0" y="0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138" y="12"/>
                  </a:lnTo>
                  <a:lnTo>
                    <a:pt x="211" y="16"/>
                  </a:lnTo>
                  <a:lnTo>
                    <a:pt x="285" y="20"/>
                  </a:lnTo>
                  <a:lnTo>
                    <a:pt x="359" y="20"/>
                  </a:lnTo>
                  <a:lnTo>
                    <a:pt x="431" y="20"/>
                  </a:lnTo>
                  <a:lnTo>
                    <a:pt x="505" y="18"/>
                  </a:lnTo>
                  <a:lnTo>
                    <a:pt x="577" y="14"/>
                  </a:lnTo>
                  <a:lnTo>
                    <a:pt x="637" y="12"/>
                  </a:lnTo>
                  <a:lnTo>
                    <a:pt x="637" y="10"/>
                  </a:lnTo>
                  <a:lnTo>
                    <a:pt x="651" y="56"/>
                  </a:lnTo>
                  <a:lnTo>
                    <a:pt x="649" y="56"/>
                  </a:lnTo>
                  <a:lnTo>
                    <a:pt x="633" y="70"/>
                  </a:lnTo>
                  <a:lnTo>
                    <a:pt x="635" y="92"/>
                  </a:lnTo>
                  <a:lnTo>
                    <a:pt x="635" y="104"/>
                  </a:lnTo>
                  <a:lnTo>
                    <a:pt x="647" y="128"/>
                  </a:lnTo>
                  <a:lnTo>
                    <a:pt x="649" y="150"/>
                  </a:lnTo>
                  <a:lnTo>
                    <a:pt x="659" y="160"/>
                  </a:lnTo>
                  <a:lnTo>
                    <a:pt x="659" y="184"/>
                  </a:lnTo>
                  <a:lnTo>
                    <a:pt x="661" y="196"/>
                  </a:lnTo>
                  <a:lnTo>
                    <a:pt x="665" y="242"/>
                  </a:lnTo>
                  <a:lnTo>
                    <a:pt x="661" y="324"/>
                  </a:lnTo>
                  <a:lnTo>
                    <a:pt x="671" y="322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51" name="Freeform 14">
              <a:extLst>
                <a:ext uri="{FF2B5EF4-FFF2-40B4-BE49-F238E27FC236}">
                  <a16:creationId xmlns:a16="http://schemas.microsoft.com/office/drawing/2014/main" id="{5EE2FA12-D660-B243-866E-74C770970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7426" y="-54616"/>
              <a:ext cx="314379" cy="329744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8" y="0"/>
                </a:cxn>
                <a:cxn ang="0">
                  <a:pos x="146" y="12"/>
                </a:cxn>
                <a:cxn ang="0">
                  <a:pos x="224" y="22"/>
                </a:cxn>
                <a:cxn ang="0">
                  <a:pos x="300" y="32"/>
                </a:cxn>
                <a:cxn ang="0">
                  <a:pos x="378" y="38"/>
                </a:cxn>
                <a:cxn ang="0">
                  <a:pos x="456" y="44"/>
                </a:cxn>
                <a:cxn ang="0">
                  <a:pos x="518" y="48"/>
                </a:cxn>
                <a:cxn ang="0">
                  <a:pos x="526" y="48"/>
                </a:cxn>
                <a:cxn ang="0">
                  <a:pos x="532" y="104"/>
                </a:cxn>
                <a:cxn ang="0">
                  <a:pos x="514" y="106"/>
                </a:cxn>
                <a:cxn ang="0">
                  <a:pos x="498" y="526"/>
                </a:cxn>
                <a:cxn ang="0">
                  <a:pos x="416" y="522"/>
                </a:cxn>
                <a:cxn ang="0">
                  <a:pos x="336" y="516"/>
                </a:cxn>
                <a:cxn ang="0">
                  <a:pos x="224" y="502"/>
                </a:cxn>
                <a:cxn ang="0">
                  <a:pos x="206" y="502"/>
                </a:cxn>
                <a:cxn ang="0">
                  <a:pos x="208" y="526"/>
                </a:cxn>
                <a:cxn ang="0">
                  <a:pos x="80" y="500"/>
                </a:cxn>
                <a:cxn ang="0">
                  <a:pos x="66" y="558"/>
                </a:cxn>
                <a:cxn ang="0">
                  <a:pos x="0" y="540"/>
                </a:cxn>
                <a:cxn ang="0">
                  <a:pos x="70" y="0"/>
                </a:cxn>
              </a:cxnLst>
              <a:rect l="0" t="0" r="r" b="b"/>
              <a:pathLst>
                <a:path w="532" h="558">
                  <a:moveTo>
                    <a:pt x="70" y="0"/>
                  </a:moveTo>
                  <a:lnTo>
                    <a:pt x="68" y="0"/>
                  </a:lnTo>
                  <a:lnTo>
                    <a:pt x="146" y="12"/>
                  </a:lnTo>
                  <a:lnTo>
                    <a:pt x="224" y="22"/>
                  </a:lnTo>
                  <a:lnTo>
                    <a:pt x="300" y="32"/>
                  </a:lnTo>
                  <a:lnTo>
                    <a:pt x="378" y="38"/>
                  </a:lnTo>
                  <a:lnTo>
                    <a:pt x="456" y="44"/>
                  </a:lnTo>
                  <a:lnTo>
                    <a:pt x="518" y="48"/>
                  </a:lnTo>
                  <a:lnTo>
                    <a:pt x="526" y="48"/>
                  </a:lnTo>
                  <a:lnTo>
                    <a:pt x="532" y="104"/>
                  </a:lnTo>
                  <a:lnTo>
                    <a:pt x="514" y="106"/>
                  </a:lnTo>
                  <a:lnTo>
                    <a:pt x="498" y="526"/>
                  </a:lnTo>
                  <a:lnTo>
                    <a:pt x="416" y="522"/>
                  </a:lnTo>
                  <a:lnTo>
                    <a:pt x="336" y="516"/>
                  </a:lnTo>
                  <a:lnTo>
                    <a:pt x="224" y="502"/>
                  </a:lnTo>
                  <a:lnTo>
                    <a:pt x="206" y="502"/>
                  </a:lnTo>
                  <a:lnTo>
                    <a:pt x="208" y="526"/>
                  </a:lnTo>
                  <a:lnTo>
                    <a:pt x="80" y="500"/>
                  </a:lnTo>
                  <a:lnTo>
                    <a:pt x="66" y="558"/>
                  </a:lnTo>
                  <a:lnTo>
                    <a:pt x="0" y="54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52" name="Freeform 15">
              <a:extLst>
                <a:ext uri="{FF2B5EF4-FFF2-40B4-BE49-F238E27FC236}">
                  <a16:creationId xmlns:a16="http://schemas.microsoft.com/office/drawing/2014/main" id="{23A75246-F671-6844-9437-388A9F6E5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1503" y="-93618"/>
              <a:ext cx="307288" cy="359291"/>
            </a:xfrm>
            <a:custGeom>
              <a:avLst/>
              <a:gdLst/>
              <a:ahLst/>
              <a:cxnLst>
                <a:cxn ang="0">
                  <a:pos x="450" y="606"/>
                </a:cxn>
                <a:cxn ang="0">
                  <a:pos x="304" y="594"/>
                </a:cxn>
                <a:cxn ang="0">
                  <a:pos x="0" y="418"/>
                </a:cxn>
                <a:cxn ang="0">
                  <a:pos x="10" y="406"/>
                </a:cxn>
                <a:cxn ang="0">
                  <a:pos x="18" y="404"/>
                </a:cxn>
                <a:cxn ang="0">
                  <a:pos x="28" y="404"/>
                </a:cxn>
                <a:cxn ang="0">
                  <a:pos x="36" y="392"/>
                </a:cxn>
                <a:cxn ang="0">
                  <a:pos x="34" y="380"/>
                </a:cxn>
                <a:cxn ang="0">
                  <a:pos x="26" y="382"/>
                </a:cxn>
                <a:cxn ang="0">
                  <a:pos x="16" y="370"/>
                </a:cxn>
                <a:cxn ang="0">
                  <a:pos x="14" y="360"/>
                </a:cxn>
                <a:cxn ang="0">
                  <a:pos x="24" y="348"/>
                </a:cxn>
                <a:cxn ang="0">
                  <a:pos x="32" y="334"/>
                </a:cxn>
                <a:cxn ang="0">
                  <a:pos x="40" y="322"/>
                </a:cxn>
                <a:cxn ang="0">
                  <a:pos x="48" y="310"/>
                </a:cxn>
                <a:cxn ang="0">
                  <a:pos x="48" y="298"/>
                </a:cxn>
                <a:cxn ang="0">
                  <a:pos x="54" y="286"/>
                </a:cxn>
                <a:cxn ang="0">
                  <a:pos x="64" y="274"/>
                </a:cxn>
                <a:cxn ang="0">
                  <a:pos x="72" y="274"/>
                </a:cxn>
                <a:cxn ang="0">
                  <a:pos x="80" y="272"/>
                </a:cxn>
                <a:cxn ang="0">
                  <a:pos x="90" y="260"/>
                </a:cxn>
                <a:cxn ang="0">
                  <a:pos x="80" y="260"/>
                </a:cxn>
                <a:cxn ang="0">
                  <a:pos x="80" y="248"/>
                </a:cxn>
                <a:cxn ang="0">
                  <a:pos x="70" y="238"/>
                </a:cxn>
                <a:cxn ang="0">
                  <a:pos x="78" y="226"/>
                </a:cxn>
                <a:cxn ang="0">
                  <a:pos x="68" y="216"/>
                </a:cxn>
                <a:cxn ang="0">
                  <a:pos x="68" y="204"/>
                </a:cxn>
                <a:cxn ang="0">
                  <a:pos x="58" y="192"/>
                </a:cxn>
                <a:cxn ang="0">
                  <a:pos x="66" y="180"/>
                </a:cxn>
                <a:cxn ang="0">
                  <a:pos x="74" y="168"/>
                </a:cxn>
                <a:cxn ang="0">
                  <a:pos x="72" y="156"/>
                </a:cxn>
                <a:cxn ang="0">
                  <a:pos x="72" y="144"/>
                </a:cxn>
                <a:cxn ang="0">
                  <a:pos x="70" y="134"/>
                </a:cxn>
                <a:cxn ang="0">
                  <a:pos x="70" y="122"/>
                </a:cxn>
                <a:cxn ang="0">
                  <a:pos x="78" y="98"/>
                </a:cxn>
                <a:cxn ang="0">
                  <a:pos x="78" y="86"/>
                </a:cxn>
                <a:cxn ang="0">
                  <a:pos x="86" y="86"/>
                </a:cxn>
                <a:cxn ang="0">
                  <a:pos x="96" y="86"/>
                </a:cxn>
                <a:cxn ang="0">
                  <a:pos x="96" y="96"/>
                </a:cxn>
                <a:cxn ang="0">
                  <a:pos x="104" y="96"/>
                </a:cxn>
                <a:cxn ang="0">
                  <a:pos x="114" y="96"/>
                </a:cxn>
                <a:cxn ang="0">
                  <a:pos x="122" y="84"/>
                </a:cxn>
                <a:cxn ang="0">
                  <a:pos x="130" y="70"/>
                </a:cxn>
                <a:cxn ang="0">
                  <a:pos x="138" y="58"/>
                </a:cxn>
                <a:cxn ang="0">
                  <a:pos x="136" y="34"/>
                </a:cxn>
                <a:cxn ang="0">
                  <a:pos x="144" y="0"/>
                </a:cxn>
                <a:cxn ang="0">
                  <a:pos x="144" y="10"/>
                </a:cxn>
                <a:cxn ang="0">
                  <a:pos x="144" y="12"/>
                </a:cxn>
                <a:cxn ang="0">
                  <a:pos x="218" y="26"/>
                </a:cxn>
                <a:cxn ang="0">
                  <a:pos x="296" y="38"/>
                </a:cxn>
                <a:cxn ang="0">
                  <a:pos x="374" y="50"/>
                </a:cxn>
                <a:cxn ang="0">
                  <a:pos x="450" y="58"/>
                </a:cxn>
                <a:cxn ang="0">
                  <a:pos x="518" y="66"/>
                </a:cxn>
                <a:cxn ang="0">
                  <a:pos x="520" y="66"/>
                </a:cxn>
                <a:cxn ang="0">
                  <a:pos x="460" y="608"/>
                </a:cxn>
                <a:cxn ang="0">
                  <a:pos x="450" y="606"/>
                </a:cxn>
              </a:cxnLst>
              <a:rect l="0" t="0" r="r" b="b"/>
              <a:pathLst>
                <a:path w="520" h="608">
                  <a:moveTo>
                    <a:pt x="450" y="606"/>
                  </a:moveTo>
                  <a:lnTo>
                    <a:pt x="304" y="594"/>
                  </a:lnTo>
                  <a:lnTo>
                    <a:pt x="0" y="418"/>
                  </a:lnTo>
                  <a:lnTo>
                    <a:pt x="10" y="406"/>
                  </a:lnTo>
                  <a:lnTo>
                    <a:pt x="18" y="404"/>
                  </a:lnTo>
                  <a:lnTo>
                    <a:pt x="28" y="404"/>
                  </a:lnTo>
                  <a:lnTo>
                    <a:pt x="36" y="392"/>
                  </a:lnTo>
                  <a:lnTo>
                    <a:pt x="34" y="380"/>
                  </a:lnTo>
                  <a:lnTo>
                    <a:pt x="26" y="382"/>
                  </a:lnTo>
                  <a:lnTo>
                    <a:pt x="16" y="370"/>
                  </a:lnTo>
                  <a:lnTo>
                    <a:pt x="14" y="360"/>
                  </a:lnTo>
                  <a:lnTo>
                    <a:pt x="24" y="348"/>
                  </a:lnTo>
                  <a:lnTo>
                    <a:pt x="32" y="334"/>
                  </a:lnTo>
                  <a:lnTo>
                    <a:pt x="40" y="322"/>
                  </a:lnTo>
                  <a:lnTo>
                    <a:pt x="48" y="310"/>
                  </a:lnTo>
                  <a:lnTo>
                    <a:pt x="48" y="298"/>
                  </a:lnTo>
                  <a:lnTo>
                    <a:pt x="54" y="286"/>
                  </a:lnTo>
                  <a:lnTo>
                    <a:pt x="64" y="274"/>
                  </a:lnTo>
                  <a:lnTo>
                    <a:pt x="72" y="274"/>
                  </a:lnTo>
                  <a:lnTo>
                    <a:pt x="80" y="272"/>
                  </a:lnTo>
                  <a:lnTo>
                    <a:pt x="90" y="260"/>
                  </a:lnTo>
                  <a:lnTo>
                    <a:pt x="80" y="260"/>
                  </a:lnTo>
                  <a:lnTo>
                    <a:pt x="80" y="248"/>
                  </a:lnTo>
                  <a:lnTo>
                    <a:pt x="70" y="238"/>
                  </a:lnTo>
                  <a:lnTo>
                    <a:pt x="78" y="226"/>
                  </a:lnTo>
                  <a:lnTo>
                    <a:pt x="68" y="216"/>
                  </a:lnTo>
                  <a:lnTo>
                    <a:pt x="68" y="204"/>
                  </a:lnTo>
                  <a:lnTo>
                    <a:pt x="58" y="192"/>
                  </a:lnTo>
                  <a:lnTo>
                    <a:pt x="66" y="180"/>
                  </a:lnTo>
                  <a:lnTo>
                    <a:pt x="74" y="168"/>
                  </a:lnTo>
                  <a:lnTo>
                    <a:pt x="72" y="156"/>
                  </a:lnTo>
                  <a:lnTo>
                    <a:pt x="72" y="144"/>
                  </a:lnTo>
                  <a:lnTo>
                    <a:pt x="70" y="134"/>
                  </a:lnTo>
                  <a:lnTo>
                    <a:pt x="70" y="122"/>
                  </a:lnTo>
                  <a:lnTo>
                    <a:pt x="78" y="98"/>
                  </a:lnTo>
                  <a:lnTo>
                    <a:pt x="78" y="86"/>
                  </a:lnTo>
                  <a:lnTo>
                    <a:pt x="86" y="86"/>
                  </a:lnTo>
                  <a:lnTo>
                    <a:pt x="96" y="86"/>
                  </a:lnTo>
                  <a:lnTo>
                    <a:pt x="96" y="96"/>
                  </a:lnTo>
                  <a:lnTo>
                    <a:pt x="104" y="96"/>
                  </a:lnTo>
                  <a:lnTo>
                    <a:pt x="114" y="96"/>
                  </a:lnTo>
                  <a:lnTo>
                    <a:pt x="122" y="84"/>
                  </a:lnTo>
                  <a:lnTo>
                    <a:pt x="130" y="70"/>
                  </a:lnTo>
                  <a:lnTo>
                    <a:pt x="138" y="58"/>
                  </a:lnTo>
                  <a:lnTo>
                    <a:pt x="136" y="34"/>
                  </a:lnTo>
                  <a:lnTo>
                    <a:pt x="144" y="0"/>
                  </a:lnTo>
                  <a:lnTo>
                    <a:pt x="144" y="10"/>
                  </a:lnTo>
                  <a:lnTo>
                    <a:pt x="144" y="12"/>
                  </a:lnTo>
                  <a:lnTo>
                    <a:pt x="218" y="26"/>
                  </a:lnTo>
                  <a:lnTo>
                    <a:pt x="296" y="38"/>
                  </a:lnTo>
                  <a:lnTo>
                    <a:pt x="374" y="50"/>
                  </a:lnTo>
                  <a:lnTo>
                    <a:pt x="450" y="58"/>
                  </a:lnTo>
                  <a:lnTo>
                    <a:pt x="518" y="66"/>
                  </a:lnTo>
                  <a:lnTo>
                    <a:pt x="520" y="66"/>
                  </a:lnTo>
                  <a:lnTo>
                    <a:pt x="460" y="608"/>
                  </a:lnTo>
                  <a:lnTo>
                    <a:pt x="450" y="60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53" name="Freeform 16">
              <a:extLst>
                <a:ext uri="{FF2B5EF4-FFF2-40B4-BE49-F238E27FC236}">
                  <a16:creationId xmlns:a16="http://schemas.microsoft.com/office/drawing/2014/main" id="{78D0AFFA-88DC-2647-A77E-11FF61679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943" y="-481273"/>
              <a:ext cx="355745" cy="635850"/>
            </a:xfrm>
            <a:custGeom>
              <a:avLst/>
              <a:gdLst/>
              <a:ahLst/>
              <a:cxnLst>
                <a:cxn ang="0">
                  <a:pos x="134" y="34"/>
                </a:cxn>
                <a:cxn ang="0">
                  <a:pos x="248" y="74"/>
                </a:cxn>
                <a:cxn ang="0">
                  <a:pos x="340" y="96"/>
                </a:cxn>
                <a:cxn ang="0">
                  <a:pos x="294" y="320"/>
                </a:cxn>
                <a:cxn ang="0">
                  <a:pos x="280" y="380"/>
                </a:cxn>
                <a:cxn ang="0">
                  <a:pos x="578" y="836"/>
                </a:cxn>
                <a:cxn ang="0">
                  <a:pos x="580" y="872"/>
                </a:cxn>
                <a:cxn ang="0">
                  <a:pos x="592" y="904"/>
                </a:cxn>
                <a:cxn ang="0">
                  <a:pos x="592" y="928"/>
                </a:cxn>
                <a:cxn ang="0">
                  <a:pos x="566" y="942"/>
                </a:cxn>
                <a:cxn ang="0">
                  <a:pos x="552" y="978"/>
                </a:cxn>
                <a:cxn ang="0">
                  <a:pos x="526" y="1016"/>
                </a:cxn>
                <a:cxn ang="0">
                  <a:pos x="546" y="1036"/>
                </a:cxn>
                <a:cxn ang="0">
                  <a:pos x="530" y="1060"/>
                </a:cxn>
                <a:cxn ang="0">
                  <a:pos x="496" y="1076"/>
                </a:cxn>
                <a:cxn ang="0">
                  <a:pos x="338" y="1030"/>
                </a:cxn>
                <a:cxn ang="0">
                  <a:pos x="336" y="1006"/>
                </a:cxn>
                <a:cxn ang="0">
                  <a:pos x="334" y="994"/>
                </a:cxn>
                <a:cxn ang="0">
                  <a:pos x="332" y="958"/>
                </a:cxn>
                <a:cxn ang="0">
                  <a:pos x="312" y="936"/>
                </a:cxn>
                <a:cxn ang="0">
                  <a:pos x="292" y="904"/>
                </a:cxn>
                <a:cxn ang="0">
                  <a:pos x="272" y="882"/>
                </a:cxn>
                <a:cxn ang="0">
                  <a:pos x="244" y="860"/>
                </a:cxn>
                <a:cxn ang="0">
                  <a:pos x="224" y="840"/>
                </a:cxn>
                <a:cxn ang="0">
                  <a:pos x="204" y="828"/>
                </a:cxn>
                <a:cxn ang="0">
                  <a:pos x="176" y="808"/>
                </a:cxn>
                <a:cxn ang="0">
                  <a:pos x="148" y="786"/>
                </a:cxn>
                <a:cxn ang="0">
                  <a:pos x="128" y="752"/>
                </a:cxn>
                <a:cxn ang="0">
                  <a:pos x="124" y="718"/>
                </a:cxn>
                <a:cxn ang="0">
                  <a:pos x="122" y="682"/>
                </a:cxn>
                <a:cxn ang="0">
                  <a:pos x="102" y="672"/>
                </a:cxn>
                <a:cxn ang="0">
                  <a:pos x="90" y="628"/>
                </a:cxn>
                <a:cxn ang="0">
                  <a:pos x="78" y="592"/>
                </a:cxn>
                <a:cxn ang="0">
                  <a:pos x="84" y="546"/>
                </a:cxn>
                <a:cxn ang="0">
                  <a:pos x="82" y="512"/>
                </a:cxn>
                <a:cxn ang="0">
                  <a:pos x="62" y="490"/>
                </a:cxn>
                <a:cxn ang="0">
                  <a:pos x="78" y="452"/>
                </a:cxn>
                <a:cxn ang="0">
                  <a:pos x="96" y="450"/>
                </a:cxn>
                <a:cxn ang="0">
                  <a:pos x="68" y="442"/>
                </a:cxn>
                <a:cxn ang="0">
                  <a:pos x="46" y="408"/>
                </a:cxn>
                <a:cxn ang="0">
                  <a:pos x="34" y="364"/>
                </a:cxn>
                <a:cxn ang="0">
                  <a:pos x="22" y="316"/>
                </a:cxn>
                <a:cxn ang="0">
                  <a:pos x="18" y="270"/>
                </a:cxn>
                <a:cxn ang="0">
                  <a:pos x="24" y="212"/>
                </a:cxn>
                <a:cxn ang="0">
                  <a:pos x="0" y="156"/>
                </a:cxn>
                <a:cxn ang="0">
                  <a:pos x="26" y="118"/>
                </a:cxn>
                <a:cxn ang="0">
                  <a:pos x="50" y="82"/>
                </a:cxn>
                <a:cxn ang="0">
                  <a:pos x="56" y="34"/>
                </a:cxn>
                <a:cxn ang="0">
                  <a:pos x="62" y="0"/>
                </a:cxn>
              </a:cxnLst>
              <a:rect l="0" t="0" r="r" b="b"/>
              <a:pathLst>
                <a:path w="602" h="1076">
                  <a:moveTo>
                    <a:pt x="62" y="0"/>
                  </a:moveTo>
                  <a:lnTo>
                    <a:pt x="98" y="18"/>
                  </a:lnTo>
                  <a:lnTo>
                    <a:pt x="134" y="34"/>
                  </a:lnTo>
                  <a:lnTo>
                    <a:pt x="170" y="48"/>
                  </a:lnTo>
                  <a:lnTo>
                    <a:pt x="210" y="62"/>
                  </a:lnTo>
                  <a:lnTo>
                    <a:pt x="248" y="74"/>
                  </a:lnTo>
                  <a:lnTo>
                    <a:pt x="286" y="84"/>
                  </a:lnTo>
                  <a:lnTo>
                    <a:pt x="324" y="92"/>
                  </a:lnTo>
                  <a:lnTo>
                    <a:pt x="340" y="96"/>
                  </a:lnTo>
                  <a:lnTo>
                    <a:pt x="342" y="96"/>
                  </a:lnTo>
                  <a:lnTo>
                    <a:pt x="294" y="296"/>
                  </a:lnTo>
                  <a:lnTo>
                    <a:pt x="294" y="320"/>
                  </a:lnTo>
                  <a:lnTo>
                    <a:pt x="288" y="344"/>
                  </a:lnTo>
                  <a:lnTo>
                    <a:pt x="288" y="356"/>
                  </a:lnTo>
                  <a:lnTo>
                    <a:pt x="280" y="380"/>
                  </a:lnTo>
                  <a:lnTo>
                    <a:pt x="290" y="392"/>
                  </a:lnTo>
                  <a:lnTo>
                    <a:pt x="578" y="848"/>
                  </a:lnTo>
                  <a:lnTo>
                    <a:pt x="578" y="836"/>
                  </a:lnTo>
                  <a:lnTo>
                    <a:pt x="570" y="848"/>
                  </a:lnTo>
                  <a:lnTo>
                    <a:pt x="580" y="860"/>
                  </a:lnTo>
                  <a:lnTo>
                    <a:pt x="580" y="872"/>
                  </a:lnTo>
                  <a:lnTo>
                    <a:pt x="590" y="882"/>
                  </a:lnTo>
                  <a:lnTo>
                    <a:pt x="582" y="894"/>
                  </a:lnTo>
                  <a:lnTo>
                    <a:pt x="592" y="904"/>
                  </a:lnTo>
                  <a:lnTo>
                    <a:pt x="592" y="916"/>
                  </a:lnTo>
                  <a:lnTo>
                    <a:pt x="602" y="916"/>
                  </a:lnTo>
                  <a:lnTo>
                    <a:pt x="592" y="928"/>
                  </a:lnTo>
                  <a:lnTo>
                    <a:pt x="584" y="930"/>
                  </a:lnTo>
                  <a:lnTo>
                    <a:pt x="576" y="930"/>
                  </a:lnTo>
                  <a:lnTo>
                    <a:pt x="566" y="942"/>
                  </a:lnTo>
                  <a:lnTo>
                    <a:pt x="560" y="954"/>
                  </a:lnTo>
                  <a:lnTo>
                    <a:pt x="560" y="966"/>
                  </a:lnTo>
                  <a:lnTo>
                    <a:pt x="552" y="978"/>
                  </a:lnTo>
                  <a:lnTo>
                    <a:pt x="544" y="990"/>
                  </a:lnTo>
                  <a:lnTo>
                    <a:pt x="536" y="1004"/>
                  </a:lnTo>
                  <a:lnTo>
                    <a:pt x="526" y="1016"/>
                  </a:lnTo>
                  <a:lnTo>
                    <a:pt x="528" y="1026"/>
                  </a:lnTo>
                  <a:lnTo>
                    <a:pt x="538" y="1038"/>
                  </a:lnTo>
                  <a:lnTo>
                    <a:pt x="546" y="1036"/>
                  </a:lnTo>
                  <a:lnTo>
                    <a:pt x="548" y="1048"/>
                  </a:lnTo>
                  <a:lnTo>
                    <a:pt x="540" y="1060"/>
                  </a:lnTo>
                  <a:lnTo>
                    <a:pt x="530" y="1060"/>
                  </a:lnTo>
                  <a:lnTo>
                    <a:pt x="522" y="1062"/>
                  </a:lnTo>
                  <a:lnTo>
                    <a:pt x="512" y="1074"/>
                  </a:lnTo>
                  <a:lnTo>
                    <a:pt x="496" y="1076"/>
                  </a:lnTo>
                  <a:lnTo>
                    <a:pt x="494" y="1052"/>
                  </a:lnTo>
                  <a:lnTo>
                    <a:pt x="338" y="1040"/>
                  </a:lnTo>
                  <a:lnTo>
                    <a:pt x="338" y="1030"/>
                  </a:lnTo>
                  <a:lnTo>
                    <a:pt x="336" y="1018"/>
                  </a:lnTo>
                  <a:lnTo>
                    <a:pt x="326" y="1018"/>
                  </a:lnTo>
                  <a:lnTo>
                    <a:pt x="336" y="1006"/>
                  </a:lnTo>
                  <a:lnTo>
                    <a:pt x="326" y="1006"/>
                  </a:lnTo>
                  <a:lnTo>
                    <a:pt x="326" y="994"/>
                  </a:lnTo>
                  <a:lnTo>
                    <a:pt x="334" y="994"/>
                  </a:lnTo>
                  <a:lnTo>
                    <a:pt x="334" y="982"/>
                  </a:lnTo>
                  <a:lnTo>
                    <a:pt x="334" y="970"/>
                  </a:lnTo>
                  <a:lnTo>
                    <a:pt x="332" y="958"/>
                  </a:lnTo>
                  <a:lnTo>
                    <a:pt x="322" y="960"/>
                  </a:lnTo>
                  <a:lnTo>
                    <a:pt x="314" y="948"/>
                  </a:lnTo>
                  <a:lnTo>
                    <a:pt x="312" y="936"/>
                  </a:lnTo>
                  <a:lnTo>
                    <a:pt x="304" y="926"/>
                  </a:lnTo>
                  <a:lnTo>
                    <a:pt x="292" y="914"/>
                  </a:lnTo>
                  <a:lnTo>
                    <a:pt x="292" y="904"/>
                  </a:lnTo>
                  <a:lnTo>
                    <a:pt x="282" y="894"/>
                  </a:lnTo>
                  <a:lnTo>
                    <a:pt x="274" y="894"/>
                  </a:lnTo>
                  <a:lnTo>
                    <a:pt x="272" y="882"/>
                  </a:lnTo>
                  <a:lnTo>
                    <a:pt x="262" y="870"/>
                  </a:lnTo>
                  <a:lnTo>
                    <a:pt x="254" y="860"/>
                  </a:lnTo>
                  <a:lnTo>
                    <a:pt x="244" y="860"/>
                  </a:lnTo>
                  <a:lnTo>
                    <a:pt x="234" y="862"/>
                  </a:lnTo>
                  <a:lnTo>
                    <a:pt x="224" y="850"/>
                  </a:lnTo>
                  <a:lnTo>
                    <a:pt x="224" y="840"/>
                  </a:lnTo>
                  <a:lnTo>
                    <a:pt x="214" y="840"/>
                  </a:lnTo>
                  <a:lnTo>
                    <a:pt x="214" y="828"/>
                  </a:lnTo>
                  <a:lnTo>
                    <a:pt x="204" y="828"/>
                  </a:lnTo>
                  <a:lnTo>
                    <a:pt x="196" y="818"/>
                  </a:lnTo>
                  <a:lnTo>
                    <a:pt x="184" y="808"/>
                  </a:lnTo>
                  <a:lnTo>
                    <a:pt x="176" y="808"/>
                  </a:lnTo>
                  <a:lnTo>
                    <a:pt x="166" y="796"/>
                  </a:lnTo>
                  <a:lnTo>
                    <a:pt x="156" y="786"/>
                  </a:lnTo>
                  <a:lnTo>
                    <a:pt x="148" y="786"/>
                  </a:lnTo>
                  <a:lnTo>
                    <a:pt x="138" y="788"/>
                  </a:lnTo>
                  <a:lnTo>
                    <a:pt x="128" y="764"/>
                  </a:lnTo>
                  <a:lnTo>
                    <a:pt x="128" y="752"/>
                  </a:lnTo>
                  <a:lnTo>
                    <a:pt x="126" y="740"/>
                  </a:lnTo>
                  <a:lnTo>
                    <a:pt x="134" y="728"/>
                  </a:lnTo>
                  <a:lnTo>
                    <a:pt x="124" y="718"/>
                  </a:lnTo>
                  <a:lnTo>
                    <a:pt x="124" y="706"/>
                  </a:lnTo>
                  <a:lnTo>
                    <a:pt x="122" y="694"/>
                  </a:lnTo>
                  <a:lnTo>
                    <a:pt x="122" y="682"/>
                  </a:lnTo>
                  <a:lnTo>
                    <a:pt x="112" y="684"/>
                  </a:lnTo>
                  <a:lnTo>
                    <a:pt x="104" y="684"/>
                  </a:lnTo>
                  <a:lnTo>
                    <a:pt x="102" y="672"/>
                  </a:lnTo>
                  <a:lnTo>
                    <a:pt x="102" y="662"/>
                  </a:lnTo>
                  <a:lnTo>
                    <a:pt x="100" y="638"/>
                  </a:lnTo>
                  <a:lnTo>
                    <a:pt x="90" y="628"/>
                  </a:lnTo>
                  <a:lnTo>
                    <a:pt x="90" y="616"/>
                  </a:lnTo>
                  <a:lnTo>
                    <a:pt x="80" y="604"/>
                  </a:lnTo>
                  <a:lnTo>
                    <a:pt x="78" y="592"/>
                  </a:lnTo>
                  <a:lnTo>
                    <a:pt x="76" y="570"/>
                  </a:lnTo>
                  <a:lnTo>
                    <a:pt x="76" y="558"/>
                  </a:lnTo>
                  <a:lnTo>
                    <a:pt x="84" y="546"/>
                  </a:lnTo>
                  <a:lnTo>
                    <a:pt x="92" y="534"/>
                  </a:lnTo>
                  <a:lnTo>
                    <a:pt x="92" y="522"/>
                  </a:lnTo>
                  <a:lnTo>
                    <a:pt x="82" y="512"/>
                  </a:lnTo>
                  <a:lnTo>
                    <a:pt x="72" y="512"/>
                  </a:lnTo>
                  <a:lnTo>
                    <a:pt x="72" y="500"/>
                  </a:lnTo>
                  <a:lnTo>
                    <a:pt x="62" y="490"/>
                  </a:lnTo>
                  <a:lnTo>
                    <a:pt x="60" y="478"/>
                  </a:lnTo>
                  <a:lnTo>
                    <a:pt x="60" y="466"/>
                  </a:lnTo>
                  <a:lnTo>
                    <a:pt x="78" y="452"/>
                  </a:lnTo>
                  <a:lnTo>
                    <a:pt x="88" y="464"/>
                  </a:lnTo>
                  <a:lnTo>
                    <a:pt x="96" y="464"/>
                  </a:lnTo>
                  <a:lnTo>
                    <a:pt x="96" y="450"/>
                  </a:lnTo>
                  <a:lnTo>
                    <a:pt x="94" y="440"/>
                  </a:lnTo>
                  <a:lnTo>
                    <a:pt x="76" y="442"/>
                  </a:lnTo>
                  <a:lnTo>
                    <a:pt x="68" y="442"/>
                  </a:lnTo>
                  <a:lnTo>
                    <a:pt x="66" y="430"/>
                  </a:lnTo>
                  <a:lnTo>
                    <a:pt x="56" y="420"/>
                  </a:lnTo>
                  <a:lnTo>
                    <a:pt x="46" y="408"/>
                  </a:lnTo>
                  <a:lnTo>
                    <a:pt x="44" y="386"/>
                  </a:lnTo>
                  <a:lnTo>
                    <a:pt x="44" y="374"/>
                  </a:lnTo>
                  <a:lnTo>
                    <a:pt x="34" y="364"/>
                  </a:lnTo>
                  <a:lnTo>
                    <a:pt x="34" y="352"/>
                  </a:lnTo>
                  <a:lnTo>
                    <a:pt x="24" y="340"/>
                  </a:lnTo>
                  <a:lnTo>
                    <a:pt x="22" y="316"/>
                  </a:lnTo>
                  <a:lnTo>
                    <a:pt x="20" y="294"/>
                  </a:lnTo>
                  <a:lnTo>
                    <a:pt x="20" y="282"/>
                  </a:lnTo>
                  <a:lnTo>
                    <a:pt x="18" y="270"/>
                  </a:lnTo>
                  <a:lnTo>
                    <a:pt x="26" y="248"/>
                  </a:lnTo>
                  <a:lnTo>
                    <a:pt x="26" y="236"/>
                  </a:lnTo>
                  <a:lnTo>
                    <a:pt x="24" y="212"/>
                  </a:lnTo>
                  <a:lnTo>
                    <a:pt x="22" y="188"/>
                  </a:lnTo>
                  <a:lnTo>
                    <a:pt x="12" y="178"/>
                  </a:lnTo>
                  <a:lnTo>
                    <a:pt x="0" y="156"/>
                  </a:lnTo>
                  <a:lnTo>
                    <a:pt x="10" y="144"/>
                  </a:lnTo>
                  <a:lnTo>
                    <a:pt x="18" y="130"/>
                  </a:lnTo>
                  <a:lnTo>
                    <a:pt x="26" y="118"/>
                  </a:lnTo>
                  <a:lnTo>
                    <a:pt x="42" y="94"/>
                  </a:lnTo>
                  <a:lnTo>
                    <a:pt x="40" y="82"/>
                  </a:lnTo>
                  <a:lnTo>
                    <a:pt x="50" y="82"/>
                  </a:lnTo>
                  <a:lnTo>
                    <a:pt x="58" y="58"/>
                  </a:lnTo>
                  <a:lnTo>
                    <a:pt x="56" y="46"/>
                  </a:lnTo>
                  <a:lnTo>
                    <a:pt x="56" y="34"/>
                  </a:lnTo>
                  <a:lnTo>
                    <a:pt x="54" y="24"/>
                  </a:lnTo>
                  <a:lnTo>
                    <a:pt x="54" y="12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17">
              <a:extLst>
                <a:ext uri="{FF2B5EF4-FFF2-40B4-BE49-F238E27FC236}">
                  <a16:creationId xmlns:a16="http://schemas.microsoft.com/office/drawing/2014/main" id="{9EED88D3-F7E0-5843-B7CA-238C330CB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9672" y="-701102"/>
              <a:ext cx="352199" cy="309652"/>
            </a:xfrm>
            <a:custGeom>
              <a:avLst/>
              <a:gdLst/>
              <a:ahLst/>
              <a:cxnLst>
                <a:cxn ang="0">
                  <a:pos x="566" y="144"/>
                </a:cxn>
                <a:cxn ang="0">
                  <a:pos x="556" y="132"/>
                </a:cxn>
                <a:cxn ang="0">
                  <a:pos x="528" y="134"/>
                </a:cxn>
                <a:cxn ang="0">
                  <a:pos x="474" y="128"/>
                </a:cxn>
                <a:cxn ang="0">
                  <a:pos x="454" y="118"/>
                </a:cxn>
                <a:cxn ang="0">
                  <a:pos x="436" y="118"/>
                </a:cxn>
                <a:cxn ang="0">
                  <a:pos x="410" y="120"/>
                </a:cxn>
                <a:cxn ang="0">
                  <a:pos x="382" y="122"/>
                </a:cxn>
                <a:cxn ang="0">
                  <a:pos x="346" y="114"/>
                </a:cxn>
                <a:cxn ang="0">
                  <a:pos x="308" y="104"/>
                </a:cxn>
                <a:cxn ang="0">
                  <a:pos x="280" y="94"/>
                </a:cxn>
                <a:cxn ang="0">
                  <a:pos x="254" y="96"/>
                </a:cxn>
                <a:cxn ang="0">
                  <a:pos x="226" y="98"/>
                </a:cxn>
                <a:cxn ang="0">
                  <a:pos x="216" y="76"/>
                </a:cxn>
                <a:cxn ang="0">
                  <a:pos x="214" y="52"/>
                </a:cxn>
                <a:cxn ang="0">
                  <a:pos x="212" y="30"/>
                </a:cxn>
                <a:cxn ang="0">
                  <a:pos x="194" y="20"/>
                </a:cxn>
                <a:cxn ang="0">
                  <a:pos x="174" y="10"/>
                </a:cxn>
                <a:cxn ang="0">
                  <a:pos x="156" y="0"/>
                </a:cxn>
                <a:cxn ang="0">
                  <a:pos x="158" y="22"/>
                </a:cxn>
                <a:cxn ang="0">
                  <a:pos x="138" y="34"/>
                </a:cxn>
                <a:cxn ang="0">
                  <a:pos x="132" y="48"/>
                </a:cxn>
                <a:cxn ang="0">
                  <a:pos x="124" y="72"/>
                </a:cxn>
                <a:cxn ang="0">
                  <a:pos x="126" y="94"/>
                </a:cxn>
                <a:cxn ang="0">
                  <a:pos x="110" y="108"/>
                </a:cxn>
                <a:cxn ang="0">
                  <a:pos x="102" y="142"/>
                </a:cxn>
                <a:cxn ang="0">
                  <a:pos x="86" y="168"/>
                </a:cxn>
                <a:cxn ang="0">
                  <a:pos x="78" y="192"/>
                </a:cxn>
                <a:cxn ang="0">
                  <a:pos x="72" y="214"/>
                </a:cxn>
                <a:cxn ang="0">
                  <a:pos x="54" y="228"/>
                </a:cxn>
                <a:cxn ang="0">
                  <a:pos x="46" y="240"/>
                </a:cxn>
                <a:cxn ang="0">
                  <a:pos x="38" y="252"/>
                </a:cxn>
                <a:cxn ang="0">
                  <a:pos x="20" y="278"/>
                </a:cxn>
                <a:cxn ang="0">
                  <a:pos x="14" y="300"/>
                </a:cxn>
                <a:cxn ang="0">
                  <a:pos x="6" y="324"/>
                </a:cxn>
                <a:cxn ang="0">
                  <a:pos x="0" y="350"/>
                </a:cxn>
                <a:cxn ang="0">
                  <a:pos x="10" y="372"/>
                </a:cxn>
                <a:cxn ang="0">
                  <a:pos x="82" y="406"/>
                </a:cxn>
                <a:cxn ang="0">
                  <a:pos x="158" y="434"/>
                </a:cxn>
                <a:cxn ang="0">
                  <a:pos x="234" y="456"/>
                </a:cxn>
                <a:cxn ang="0">
                  <a:pos x="288" y="468"/>
                </a:cxn>
                <a:cxn ang="0">
                  <a:pos x="414" y="502"/>
                </a:cxn>
                <a:cxn ang="0">
                  <a:pos x="494" y="522"/>
                </a:cxn>
                <a:cxn ang="0">
                  <a:pos x="528" y="368"/>
                </a:cxn>
                <a:cxn ang="0">
                  <a:pos x="528" y="356"/>
                </a:cxn>
                <a:cxn ang="0">
                  <a:pos x="534" y="332"/>
                </a:cxn>
                <a:cxn ang="0">
                  <a:pos x="524" y="310"/>
                </a:cxn>
                <a:cxn ang="0">
                  <a:pos x="512" y="300"/>
                </a:cxn>
                <a:cxn ang="0">
                  <a:pos x="530" y="274"/>
                </a:cxn>
                <a:cxn ang="0">
                  <a:pos x="548" y="262"/>
                </a:cxn>
                <a:cxn ang="0">
                  <a:pos x="572" y="236"/>
                </a:cxn>
                <a:cxn ang="0">
                  <a:pos x="580" y="212"/>
                </a:cxn>
                <a:cxn ang="0">
                  <a:pos x="596" y="188"/>
                </a:cxn>
                <a:cxn ang="0">
                  <a:pos x="584" y="166"/>
                </a:cxn>
                <a:cxn ang="0">
                  <a:pos x="574" y="142"/>
                </a:cxn>
                <a:cxn ang="0">
                  <a:pos x="582" y="142"/>
                </a:cxn>
              </a:cxnLst>
              <a:rect l="0" t="0" r="r" b="b"/>
              <a:pathLst>
                <a:path w="596" h="524">
                  <a:moveTo>
                    <a:pt x="582" y="142"/>
                  </a:moveTo>
                  <a:lnTo>
                    <a:pt x="566" y="144"/>
                  </a:lnTo>
                  <a:lnTo>
                    <a:pt x="556" y="144"/>
                  </a:lnTo>
                  <a:lnTo>
                    <a:pt x="556" y="132"/>
                  </a:lnTo>
                  <a:lnTo>
                    <a:pt x="556" y="144"/>
                  </a:lnTo>
                  <a:lnTo>
                    <a:pt x="528" y="134"/>
                  </a:lnTo>
                  <a:lnTo>
                    <a:pt x="490" y="126"/>
                  </a:lnTo>
                  <a:lnTo>
                    <a:pt x="474" y="128"/>
                  </a:lnTo>
                  <a:lnTo>
                    <a:pt x="464" y="116"/>
                  </a:lnTo>
                  <a:lnTo>
                    <a:pt x="454" y="118"/>
                  </a:lnTo>
                  <a:lnTo>
                    <a:pt x="446" y="118"/>
                  </a:lnTo>
                  <a:lnTo>
                    <a:pt x="436" y="118"/>
                  </a:lnTo>
                  <a:lnTo>
                    <a:pt x="418" y="120"/>
                  </a:lnTo>
                  <a:lnTo>
                    <a:pt x="410" y="120"/>
                  </a:lnTo>
                  <a:lnTo>
                    <a:pt x="400" y="122"/>
                  </a:lnTo>
                  <a:lnTo>
                    <a:pt x="382" y="122"/>
                  </a:lnTo>
                  <a:lnTo>
                    <a:pt x="364" y="124"/>
                  </a:lnTo>
                  <a:lnTo>
                    <a:pt x="346" y="114"/>
                  </a:lnTo>
                  <a:lnTo>
                    <a:pt x="326" y="114"/>
                  </a:lnTo>
                  <a:lnTo>
                    <a:pt x="308" y="104"/>
                  </a:lnTo>
                  <a:lnTo>
                    <a:pt x="290" y="106"/>
                  </a:lnTo>
                  <a:lnTo>
                    <a:pt x="280" y="94"/>
                  </a:lnTo>
                  <a:lnTo>
                    <a:pt x="270" y="96"/>
                  </a:lnTo>
                  <a:lnTo>
                    <a:pt x="254" y="96"/>
                  </a:lnTo>
                  <a:lnTo>
                    <a:pt x="244" y="98"/>
                  </a:lnTo>
                  <a:lnTo>
                    <a:pt x="226" y="98"/>
                  </a:lnTo>
                  <a:lnTo>
                    <a:pt x="216" y="88"/>
                  </a:lnTo>
                  <a:lnTo>
                    <a:pt x="216" y="76"/>
                  </a:lnTo>
                  <a:lnTo>
                    <a:pt x="214" y="64"/>
                  </a:lnTo>
                  <a:lnTo>
                    <a:pt x="214" y="52"/>
                  </a:lnTo>
                  <a:lnTo>
                    <a:pt x="222" y="40"/>
                  </a:lnTo>
                  <a:lnTo>
                    <a:pt x="212" y="30"/>
                  </a:lnTo>
                  <a:lnTo>
                    <a:pt x="202" y="18"/>
                  </a:lnTo>
                  <a:lnTo>
                    <a:pt x="194" y="20"/>
                  </a:lnTo>
                  <a:lnTo>
                    <a:pt x="184" y="20"/>
                  </a:lnTo>
                  <a:lnTo>
                    <a:pt x="174" y="10"/>
                  </a:lnTo>
                  <a:lnTo>
                    <a:pt x="166" y="10"/>
                  </a:lnTo>
                  <a:lnTo>
                    <a:pt x="156" y="0"/>
                  </a:lnTo>
                  <a:lnTo>
                    <a:pt x="146" y="0"/>
                  </a:lnTo>
                  <a:lnTo>
                    <a:pt x="158" y="22"/>
                  </a:lnTo>
                  <a:lnTo>
                    <a:pt x="148" y="22"/>
                  </a:lnTo>
                  <a:lnTo>
                    <a:pt x="138" y="34"/>
                  </a:lnTo>
                  <a:lnTo>
                    <a:pt x="140" y="46"/>
                  </a:lnTo>
                  <a:lnTo>
                    <a:pt x="132" y="48"/>
                  </a:lnTo>
                  <a:lnTo>
                    <a:pt x="134" y="70"/>
                  </a:lnTo>
                  <a:lnTo>
                    <a:pt x="124" y="72"/>
                  </a:lnTo>
                  <a:lnTo>
                    <a:pt x="124" y="84"/>
                  </a:lnTo>
                  <a:lnTo>
                    <a:pt x="126" y="94"/>
                  </a:lnTo>
                  <a:lnTo>
                    <a:pt x="118" y="106"/>
                  </a:lnTo>
                  <a:lnTo>
                    <a:pt x="110" y="108"/>
                  </a:lnTo>
                  <a:lnTo>
                    <a:pt x="100" y="120"/>
                  </a:lnTo>
                  <a:lnTo>
                    <a:pt x="102" y="142"/>
                  </a:lnTo>
                  <a:lnTo>
                    <a:pt x="94" y="156"/>
                  </a:lnTo>
                  <a:lnTo>
                    <a:pt x="86" y="168"/>
                  </a:lnTo>
                  <a:lnTo>
                    <a:pt x="78" y="180"/>
                  </a:lnTo>
                  <a:lnTo>
                    <a:pt x="78" y="192"/>
                  </a:lnTo>
                  <a:lnTo>
                    <a:pt x="72" y="204"/>
                  </a:lnTo>
                  <a:lnTo>
                    <a:pt x="72" y="214"/>
                  </a:lnTo>
                  <a:lnTo>
                    <a:pt x="62" y="228"/>
                  </a:lnTo>
                  <a:lnTo>
                    <a:pt x="54" y="228"/>
                  </a:lnTo>
                  <a:lnTo>
                    <a:pt x="56" y="240"/>
                  </a:lnTo>
                  <a:lnTo>
                    <a:pt x="46" y="240"/>
                  </a:lnTo>
                  <a:lnTo>
                    <a:pt x="46" y="252"/>
                  </a:lnTo>
                  <a:lnTo>
                    <a:pt x="38" y="252"/>
                  </a:lnTo>
                  <a:lnTo>
                    <a:pt x="30" y="264"/>
                  </a:lnTo>
                  <a:lnTo>
                    <a:pt x="20" y="278"/>
                  </a:lnTo>
                  <a:lnTo>
                    <a:pt x="14" y="290"/>
                  </a:lnTo>
                  <a:lnTo>
                    <a:pt x="14" y="300"/>
                  </a:lnTo>
                  <a:lnTo>
                    <a:pt x="16" y="312"/>
                  </a:lnTo>
                  <a:lnTo>
                    <a:pt x="6" y="324"/>
                  </a:lnTo>
                  <a:lnTo>
                    <a:pt x="8" y="336"/>
                  </a:lnTo>
                  <a:lnTo>
                    <a:pt x="0" y="350"/>
                  </a:lnTo>
                  <a:lnTo>
                    <a:pt x="10" y="372"/>
                  </a:lnTo>
                  <a:lnTo>
                    <a:pt x="10" y="372"/>
                  </a:lnTo>
                  <a:lnTo>
                    <a:pt x="46" y="390"/>
                  </a:lnTo>
                  <a:lnTo>
                    <a:pt x="82" y="406"/>
                  </a:lnTo>
                  <a:lnTo>
                    <a:pt x="118" y="420"/>
                  </a:lnTo>
                  <a:lnTo>
                    <a:pt x="158" y="434"/>
                  </a:lnTo>
                  <a:lnTo>
                    <a:pt x="196" y="446"/>
                  </a:lnTo>
                  <a:lnTo>
                    <a:pt x="234" y="456"/>
                  </a:lnTo>
                  <a:lnTo>
                    <a:pt x="272" y="464"/>
                  </a:lnTo>
                  <a:lnTo>
                    <a:pt x="288" y="468"/>
                  </a:lnTo>
                  <a:lnTo>
                    <a:pt x="346" y="482"/>
                  </a:lnTo>
                  <a:lnTo>
                    <a:pt x="414" y="502"/>
                  </a:lnTo>
                  <a:lnTo>
                    <a:pt x="484" y="524"/>
                  </a:lnTo>
                  <a:lnTo>
                    <a:pt x="494" y="522"/>
                  </a:lnTo>
                  <a:lnTo>
                    <a:pt x="518" y="380"/>
                  </a:lnTo>
                  <a:lnTo>
                    <a:pt x="528" y="368"/>
                  </a:lnTo>
                  <a:lnTo>
                    <a:pt x="518" y="358"/>
                  </a:lnTo>
                  <a:lnTo>
                    <a:pt x="528" y="356"/>
                  </a:lnTo>
                  <a:lnTo>
                    <a:pt x="534" y="344"/>
                  </a:lnTo>
                  <a:lnTo>
                    <a:pt x="534" y="332"/>
                  </a:lnTo>
                  <a:lnTo>
                    <a:pt x="532" y="322"/>
                  </a:lnTo>
                  <a:lnTo>
                    <a:pt x="524" y="310"/>
                  </a:lnTo>
                  <a:lnTo>
                    <a:pt x="514" y="312"/>
                  </a:lnTo>
                  <a:lnTo>
                    <a:pt x="512" y="300"/>
                  </a:lnTo>
                  <a:lnTo>
                    <a:pt x="522" y="288"/>
                  </a:lnTo>
                  <a:lnTo>
                    <a:pt x="530" y="274"/>
                  </a:lnTo>
                  <a:lnTo>
                    <a:pt x="538" y="262"/>
                  </a:lnTo>
                  <a:lnTo>
                    <a:pt x="548" y="262"/>
                  </a:lnTo>
                  <a:lnTo>
                    <a:pt x="554" y="250"/>
                  </a:lnTo>
                  <a:lnTo>
                    <a:pt x="572" y="236"/>
                  </a:lnTo>
                  <a:lnTo>
                    <a:pt x="572" y="226"/>
                  </a:lnTo>
                  <a:lnTo>
                    <a:pt x="580" y="212"/>
                  </a:lnTo>
                  <a:lnTo>
                    <a:pt x="588" y="200"/>
                  </a:lnTo>
                  <a:lnTo>
                    <a:pt x="596" y="188"/>
                  </a:lnTo>
                  <a:lnTo>
                    <a:pt x="596" y="176"/>
                  </a:lnTo>
                  <a:lnTo>
                    <a:pt x="584" y="166"/>
                  </a:lnTo>
                  <a:lnTo>
                    <a:pt x="584" y="154"/>
                  </a:lnTo>
                  <a:lnTo>
                    <a:pt x="574" y="142"/>
                  </a:lnTo>
                  <a:lnTo>
                    <a:pt x="584" y="154"/>
                  </a:lnTo>
                  <a:lnTo>
                    <a:pt x="582" y="142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55" name="Freeform 18">
              <a:extLst>
                <a:ext uri="{FF2B5EF4-FFF2-40B4-BE49-F238E27FC236}">
                  <a16:creationId xmlns:a16="http://schemas.microsoft.com/office/drawing/2014/main" id="{C5957E96-516A-E743-BF0E-7907FA03B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5949" y="-838200"/>
              <a:ext cx="295469" cy="229284"/>
            </a:xfrm>
            <a:custGeom>
              <a:avLst/>
              <a:gdLst/>
              <a:ahLst/>
              <a:cxnLst>
                <a:cxn ang="0">
                  <a:pos x="420" y="376"/>
                </a:cxn>
                <a:cxn ang="0">
                  <a:pos x="410" y="364"/>
                </a:cxn>
                <a:cxn ang="0">
                  <a:pos x="382" y="366"/>
                </a:cxn>
                <a:cxn ang="0">
                  <a:pos x="328" y="360"/>
                </a:cxn>
                <a:cxn ang="0">
                  <a:pos x="308" y="350"/>
                </a:cxn>
                <a:cxn ang="0">
                  <a:pos x="290" y="350"/>
                </a:cxn>
                <a:cxn ang="0">
                  <a:pos x="264" y="352"/>
                </a:cxn>
                <a:cxn ang="0">
                  <a:pos x="236" y="354"/>
                </a:cxn>
                <a:cxn ang="0">
                  <a:pos x="200" y="346"/>
                </a:cxn>
                <a:cxn ang="0">
                  <a:pos x="162" y="336"/>
                </a:cxn>
                <a:cxn ang="0">
                  <a:pos x="134" y="326"/>
                </a:cxn>
                <a:cxn ang="0">
                  <a:pos x="108" y="328"/>
                </a:cxn>
                <a:cxn ang="0">
                  <a:pos x="80" y="330"/>
                </a:cxn>
                <a:cxn ang="0">
                  <a:pos x="70" y="308"/>
                </a:cxn>
                <a:cxn ang="0">
                  <a:pos x="68" y="284"/>
                </a:cxn>
                <a:cxn ang="0">
                  <a:pos x="66" y="262"/>
                </a:cxn>
                <a:cxn ang="0">
                  <a:pos x="48" y="252"/>
                </a:cxn>
                <a:cxn ang="0">
                  <a:pos x="28" y="242"/>
                </a:cxn>
                <a:cxn ang="0">
                  <a:pos x="10" y="232"/>
                </a:cxn>
                <a:cxn ang="0">
                  <a:pos x="0" y="220"/>
                </a:cxn>
                <a:cxn ang="0">
                  <a:pos x="6" y="184"/>
                </a:cxn>
                <a:cxn ang="0">
                  <a:pos x="14" y="162"/>
                </a:cxn>
                <a:cxn ang="0">
                  <a:pos x="20" y="136"/>
                </a:cxn>
                <a:cxn ang="0">
                  <a:pos x="18" y="114"/>
                </a:cxn>
                <a:cxn ang="0">
                  <a:pos x="6" y="68"/>
                </a:cxn>
                <a:cxn ang="0">
                  <a:pos x="4" y="44"/>
                </a:cxn>
                <a:cxn ang="0">
                  <a:pos x="2" y="22"/>
                </a:cxn>
                <a:cxn ang="0">
                  <a:pos x="20" y="10"/>
                </a:cxn>
                <a:cxn ang="0">
                  <a:pos x="66" y="28"/>
                </a:cxn>
                <a:cxn ang="0">
                  <a:pos x="76" y="40"/>
                </a:cxn>
                <a:cxn ang="0">
                  <a:pos x="140" y="46"/>
                </a:cxn>
                <a:cxn ang="0">
                  <a:pos x="140" y="34"/>
                </a:cxn>
                <a:cxn ang="0">
                  <a:pos x="138" y="12"/>
                </a:cxn>
                <a:cxn ang="0">
                  <a:pos x="146" y="0"/>
                </a:cxn>
                <a:cxn ang="0">
                  <a:pos x="182" y="10"/>
                </a:cxn>
                <a:cxn ang="0">
                  <a:pos x="240" y="30"/>
                </a:cxn>
                <a:cxn ang="0">
                  <a:pos x="296" y="50"/>
                </a:cxn>
                <a:cxn ang="0">
                  <a:pos x="352" y="70"/>
                </a:cxn>
                <a:cxn ang="0">
                  <a:pos x="410" y="88"/>
                </a:cxn>
                <a:cxn ang="0">
                  <a:pos x="466" y="104"/>
                </a:cxn>
                <a:cxn ang="0">
                  <a:pos x="500" y="114"/>
                </a:cxn>
                <a:cxn ang="0">
                  <a:pos x="458" y="290"/>
                </a:cxn>
                <a:cxn ang="0">
                  <a:pos x="444" y="328"/>
                </a:cxn>
                <a:cxn ang="0">
                  <a:pos x="436" y="352"/>
                </a:cxn>
                <a:cxn ang="0">
                  <a:pos x="436" y="374"/>
                </a:cxn>
                <a:cxn ang="0">
                  <a:pos x="436" y="374"/>
                </a:cxn>
              </a:cxnLst>
              <a:rect l="0" t="0" r="r" b="b"/>
              <a:pathLst>
                <a:path w="500" h="388">
                  <a:moveTo>
                    <a:pt x="436" y="374"/>
                  </a:moveTo>
                  <a:lnTo>
                    <a:pt x="420" y="376"/>
                  </a:lnTo>
                  <a:lnTo>
                    <a:pt x="410" y="376"/>
                  </a:lnTo>
                  <a:lnTo>
                    <a:pt x="410" y="364"/>
                  </a:lnTo>
                  <a:lnTo>
                    <a:pt x="410" y="376"/>
                  </a:lnTo>
                  <a:lnTo>
                    <a:pt x="382" y="366"/>
                  </a:lnTo>
                  <a:lnTo>
                    <a:pt x="344" y="358"/>
                  </a:lnTo>
                  <a:lnTo>
                    <a:pt x="328" y="360"/>
                  </a:lnTo>
                  <a:lnTo>
                    <a:pt x="318" y="348"/>
                  </a:lnTo>
                  <a:lnTo>
                    <a:pt x="308" y="350"/>
                  </a:lnTo>
                  <a:lnTo>
                    <a:pt x="300" y="350"/>
                  </a:lnTo>
                  <a:lnTo>
                    <a:pt x="290" y="350"/>
                  </a:lnTo>
                  <a:lnTo>
                    <a:pt x="272" y="352"/>
                  </a:lnTo>
                  <a:lnTo>
                    <a:pt x="264" y="352"/>
                  </a:lnTo>
                  <a:lnTo>
                    <a:pt x="254" y="354"/>
                  </a:lnTo>
                  <a:lnTo>
                    <a:pt x="236" y="354"/>
                  </a:lnTo>
                  <a:lnTo>
                    <a:pt x="218" y="356"/>
                  </a:lnTo>
                  <a:lnTo>
                    <a:pt x="200" y="346"/>
                  </a:lnTo>
                  <a:lnTo>
                    <a:pt x="180" y="346"/>
                  </a:lnTo>
                  <a:lnTo>
                    <a:pt x="162" y="336"/>
                  </a:lnTo>
                  <a:lnTo>
                    <a:pt x="144" y="338"/>
                  </a:lnTo>
                  <a:lnTo>
                    <a:pt x="134" y="326"/>
                  </a:lnTo>
                  <a:lnTo>
                    <a:pt x="124" y="328"/>
                  </a:lnTo>
                  <a:lnTo>
                    <a:pt x="108" y="328"/>
                  </a:lnTo>
                  <a:lnTo>
                    <a:pt x="98" y="330"/>
                  </a:lnTo>
                  <a:lnTo>
                    <a:pt x="80" y="330"/>
                  </a:lnTo>
                  <a:lnTo>
                    <a:pt x="70" y="320"/>
                  </a:lnTo>
                  <a:lnTo>
                    <a:pt x="70" y="308"/>
                  </a:lnTo>
                  <a:lnTo>
                    <a:pt x="68" y="296"/>
                  </a:lnTo>
                  <a:lnTo>
                    <a:pt x="68" y="284"/>
                  </a:lnTo>
                  <a:lnTo>
                    <a:pt x="76" y="272"/>
                  </a:lnTo>
                  <a:lnTo>
                    <a:pt x="66" y="262"/>
                  </a:lnTo>
                  <a:lnTo>
                    <a:pt x="56" y="250"/>
                  </a:lnTo>
                  <a:lnTo>
                    <a:pt x="48" y="252"/>
                  </a:lnTo>
                  <a:lnTo>
                    <a:pt x="38" y="252"/>
                  </a:lnTo>
                  <a:lnTo>
                    <a:pt x="28" y="242"/>
                  </a:lnTo>
                  <a:lnTo>
                    <a:pt x="20" y="242"/>
                  </a:lnTo>
                  <a:lnTo>
                    <a:pt x="10" y="232"/>
                  </a:lnTo>
                  <a:lnTo>
                    <a:pt x="0" y="232"/>
                  </a:lnTo>
                  <a:lnTo>
                    <a:pt x="0" y="220"/>
                  </a:lnTo>
                  <a:lnTo>
                    <a:pt x="6" y="196"/>
                  </a:lnTo>
                  <a:lnTo>
                    <a:pt x="6" y="184"/>
                  </a:lnTo>
                  <a:lnTo>
                    <a:pt x="14" y="172"/>
                  </a:lnTo>
                  <a:lnTo>
                    <a:pt x="14" y="162"/>
                  </a:lnTo>
                  <a:lnTo>
                    <a:pt x="20" y="148"/>
                  </a:lnTo>
                  <a:lnTo>
                    <a:pt x="20" y="136"/>
                  </a:lnTo>
                  <a:lnTo>
                    <a:pt x="18" y="126"/>
                  </a:lnTo>
                  <a:lnTo>
                    <a:pt x="18" y="114"/>
                  </a:lnTo>
                  <a:lnTo>
                    <a:pt x="16" y="90"/>
                  </a:lnTo>
                  <a:lnTo>
                    <a:pt x="6" y="68"/>
                  </a:lnTo>
                  <a:lnTo>
                    <a:pt x="6" y="56"/>
                  </a:lnTo>
                  <a:lnTo>
                    <a:pt x="4" y="44"/>
                  </a:lnTo>
                  <a:lnTo>
                    <a:pt x="4" y="32"/>
                  </a:lnTo>
                  <a:lnTo>
                    <a:pt x="2" y="22"/>
                  </a:lnTo>
                  <a:lnTo>
                    <a:pt x="12" y="20"/>
                  </a:lnTo>
                  <a:lnTo>
                    <a:pt x="20" y="10"/>
                  </a:lnTo>
                  <a:lnTo>
                    <a:pt x="48" y="18"/>
                  </a:lnTo>
                  <a:lnTo>
                    <a:pt x="66" y="28"/>
                  </a:lnTo>
                  <a:lnTo>
                    <a:pt x="68" y="40"/>
                  </a:lnTo>
                  <a:lnTo>
                    <a:pt x="76" y="40"/>
                  </a:lnTo>
                  <a:lnTo>
                    <a:pt x="96" y="50"/>
                  </a:lnTo>
                  <a:lnTo>
                    <a:pt x="140" y="46"/>
                  </a:lnTo>
                  <a:lnTo>
                    <a:pt x="150" y="46"/>
                  </a:lnTo>
                  <a:lnTo>
                    <a:pt x="140" y="34"/>
                  </a:lnTo>
                  <a:lnTo>
                    <a:pt x="140" y="22"/>
                  </a:lnTo>
                  <a:lnTo>
                    <a:pt x="138" y="12"/>
                  </a:lnTo>
                  <a:lnTo>
                    <a:pt x="138" y="0"/>
                  </a:lnTo>
                  <a:lnTo>
                    <a:pt x="146" y="0"/>
                  </a:lnTo>
                  <a:lnTo>
                    <a:pt x="156" y="0"/>
                  </a:lnTo>
                  <a:lnTo>
                    <a:pt x="182" y="10"/>
                  </a:lnTo>
                  <a:lnTo>
                    <a:pt x="212" y="20"/>
                  </a:lnTo>
                  <a:lnTo>
                    <a:pt x="240" y="30"/>
                  </a:lnTo>
                  <a:lnTo>
                    <a:pt x="268" y="40"/>
                  </a:lnTo>
                  <a:lnTo>
                    <a:pt x="296" y="50"/>
                  </a:lnTo>
                  <a:lnTo>
                    <a:pt x="324" y="60"/>
                  </a:lnTo>
                  <a:lnTo>
                    <a:pt x="352" y="70"/>
                  </a:lnTo>
                  <a:lnTo>
                    <a:pt x="380" y="78"/>
                  </a:lnTo>
                  <a:lnTo>
                    <a:pt x="410" y="88"/>
                  </a:lnTo>
                  <a:lnTo>
                    <a:pt x="438" y="96"/>
                  </a:lnTo>
                  <a:lnTo>
                    <a:pt x="466" y="104"/>
                  </a:lnTo>
                  <a:lnTo>
                    <a:pt x="496" y="112"/>
                  </a:lnTo>
                  <a:lnTo>
                    <a:pt x="500" y="114"/>
                  </a:lnTo>
                  <a:lnTo>
                    <a:pt x="458" y="280"/>
                  </a:lnTo>
                  <a:lnTo>
                    <a:pt x="458" y="290"/>
                  </a:lnTo>
                  <a:lnTo>
                    <a:pt x="450" y="304"/>
                  </a:lnTo>
                  <a:lnTo>
                    <a:pt x="444" y="328"/>
                  </a:lnTo>
                  <a:lnTo>
                    <a:pt x="444" y="340"/>
                  </a:lnTo>
                  <a:lnTo>
                    <a:pt x="436" y="352"/>
                  </a:lnTo>
                  <a:lnTo>
                    <a:pt x="436" y="362"/>
                  </a:lnTo>
                  <a:lnTo>
                    <a:pt x="436" y="374"/>
                  </a:lnTo>
                  <a:lnTo>
                    <a:pt x="428" y="388"/>
                  </a:lnTo>
                  <a:lnTo>
                    <a:pt x="436" y="37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56" name="Freeform 19">
              <a:extLst>
                <a:ext uri="{FF2B5EF4-FFF2-40B4-BE49-F238E27FC236}">
                  <a16:creationId xmlns:a16="http://schemas.microsoft.com/office/drawing/2014/main" id="{2864078D-3D4B-1A4D-B566-6BEB6FB48F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0413" y="-770833"/>
              <a:ext cx="271832" cy="429021"/>
            </a:xfrm>
            <a:custGeom>
              <a:avLst/>
              <a:gdLst/>
              <a:ahLst/>
              <a:cxnLst>
                <a:cxn ang="0">
                  <a:pos x="442" y="468"/>
                </a:cxn>
                <a:cxn ang="0">
                  <a:pos x="424" y="458"/>
                </a:cxn>
                <a:cxn ang="0">
                  <a:pos x="408" y="482"/>
                </a:cxn>
                <a:cxn ang="0">
                  <a:pos x="388" y="484"/>
                </a:cxn>
                <a:cxn ang="0">
                  <a:pos x="380" y="472"/>
                </a:cxn>
                <a:cxn ang="0">
                  <a:pos x="370" y="484"/>
                </a:cxn>
                <a:cxn ang="0">
                  <a:pos x="352" y="474"/>
                </a:cxn>
                <a:cxn ang="0">
                  <a:pos x="334" y="476"/>
                </a:cxn>
                <a:cxn ang="0">
                  <a:pos x="324" y="466"/>
                </a:cxn>
                <a:cxn ang="0">
                  <a:pos x="314" y="454"/>
                </a:cxn>
                <a:cxn ang="0">
                  <a:pos x="304" y="432"/>
                </a:cxn>
                <a:cxn ang="0">
                  <a:pos x="284" y="422"/>
                </a:cxn>
                <a:cxn ang="0">
                  <a:pos x="274" y="398"/>
                </a:cxn>
                <a:cxn ang="0">
                  <a:pos x="272" y="376"/>
                </a:cxn>
                <a:cxn ang="0">
                  <a:pos x="278" y="352"/>
                </a:cxn>
                <a:cxn ang="0">
                  <a:pos x="262" y="342"/>
                </a:cxn>
                <a:cxn ang="0">
                  <a:pos x="252" y="354"/>
                </a:cxn>
                <a:cxn ang="0">
                  <a:pos x="234" y="344"/>
                </a:cxn>
                <a:cxn ang="0">
                  <a:pos x="240" y="320"/>
                </a:cxn>
                <a:cxn ang="0">
                  <a:pos x="258" y="306"/>
                </a:cxn>
                <a:cxn ang="0">
                  <a:pos x="248" y="284"/>
                </a:cxn>
                <a:cxn ang="0">
                  <a:pos x="256" y="260"/>
                </a:cxn>
                <a:cxn ang="0">
                  <a:pos x="272" y="248"/>
                </a:cxn>
                <a:cxn ang="0">
                  <a:pos x="254" y="236"/>
                </a:cxn>
                <a:cxn ang="0">
                  <a:pos x="234" y="238"/>
                </a:cxn>
                <a:cxn ang="0">
                  <a:pos x="234" y="216"/>
                </a:cxn>
                <a:cxn ang="0">
                  <a:pos x="222" y="192"/>
                </a:cxn>
                <a:cxn ang="0">
                  <a:pos x="220" y="168"/>
                </a:cxn>
                <a:cxn ang="0">
                  <a:pos x="202" y="160"/>
                </a:cxn>
                <a:cxn ang="0">
                  <a:pos x="192" y="136"/>
                </a:cxn>
                <a:cxn ang="0">
                  <a:pos x="208" y="124"/>
                </a:cxn>
                <a:cxn ang="0">
                  <a:pos x="188" y="102"/>
                </a:cxn>
                <a:cxn ang="0">
                  <a:pos x="188" y="90"/>
                </a:cxn>
                <a:cxn ang="0">
                  <a:pos x="204" y="66"/>
                </a:cxn>
                <a:cxn ang="0">
                  <a:pos x="202" y="30"/>
                </a:cxn>
                <a:cxn ang="0">
                  <a:pos x="210" y="18"/>
                </a:cxn>
                <a:cxn ang="0">
                  <a:pos x="182" y="6"/>
                </a:cxn>
                <a:cxn ang="0">
                  <a:pos x="154" y="0"/>
                </a:cxn>
                <a:cxn ang="0">
                  <a:pos x="112" y="176"/>
                </a:cxn>
                <a:cxn ang="0">
                  <a:pos x="98" y="214"/>
                </a:cxn>
                <a:cxn ang="0">
                  <a:pos x="90" y="238"/>
                </a:cxn>
                <a:cxn ang="0">
                  <a:pos x="90" y="260"/>
                </a:cxn>
                <a:cxn ang="0">
                  <a:pos x="92" y="272"/>
                </a:cxn>
                <a:cxn ang="0">
                  <a:pos x="92" y="272"/>
                </a:cxn>
                <a:cxn ang="0">
                  <a:pos x="104" y="294"/>
                </a:cxn>
                <a:cxn ang="0">
                  <a:pos x="96" y="318"/>
                </a:cxn>
                <a:cxn ang="0">
                  <a:pos x="80" y="344"/>
                </a:cxn>
                <a:cxn ang="0">
                  <a:pos x="62" y="368"/>
                </a:cxn>
                <a:cxn ang="0">
                  <a:pos x="46" y="380"/>
                </a:cxn>
                <a:cxn ang="0">
                  <a:pos x="30" y="406"/>
                </a:cxn>
                <a:cxn ang="0">
                  <a:pos x="22" y="430"/>
                </a:cxn>
                <a:cxn ang="0">
                  <a:pos x="40" y="440"/>
                </a:cxn>
                <a:cxn ang="0">
                  <a:pos x="42" y="462"/>
                </a:cxn>
                <a:cxn ang="0">
                  <a:pos x="26" y="476"/>
                </a:cxn>
                <a:cxn ang="0">
                  <a:pos x="26" y="498"/>
                </a:cxn>
                <a:cxn ang="0">
                  <a:pos x="0" y="640"/>
                </a:cxn>
                <a:cxn ang="0">
                  <a:pos x="76" y="662"/>
                </a:cxn>
                <a:cxn ang="0">
                  <a:pos x="152" y="678"/>
                </a:cxn>
                <a:cxn ang="0">
                  <a:pos x="204" y="684"/>
                </a:cxn>
                <a:cxn ang="0">
                  <a:pos x="274" y="704"/>
                </a:cxn>
                <a:cxn ang="0">
                  <a:pos x="346" y="718"/>
                </a:cxn>
                <a:cxn ang="0">
                  <a:pos x="414" y="726"/>
                </a:cxn>
                <a:cxn ang="0">
                  <a:pos x="460" y="456"/>
                </a:cxn>
              </a:cxnLst>
              <a:rect l="0" t="0" r="r" b="b"/>
              <a:pathLst>
                <a:path w="460" h="726">
                  <a:moveTo>
                    <a:pt x="452" y="478"/>
                  </a:moveTo>
                  <a:lnTo>
                    <a:pt x="442" y="468"/>
                  </a:lnTo>
                  <a:lnTo>
                    <a:pt x="432" y="458"/>
                  </a:lnTo>
                  <a:lnTo>
                    <a:pt x="424" y="458"/>
                  </a:lnTo>
                  <a:lnTo>
                    <a:pt x="416" y="470"/>
                  </a:lnTo>
                  <a:lnTo>
                    <a:pt x="408" y="482"/>
                  </a:lnTo>
                  <a:lnTo>
                    <a:pt x="398" y="482"/>
                  </a:lnTo>
                  <a:lnTo>
                    <a:pt x="388" y="484"/>
                  </a:lnTo>
                  <a:lnTo>
                    <a:pt x="388" y="472"/>
                  </a:lnTo>
                  <a:lnTo>
                    <a:pt x="380" y="472"/>
                  </a:lnTo>
                  <a:lnTo>
                    <a:pt x="370" y="474"/>
                  </a:lnTo>
                  <a:lnTo>
                    <a:pt x="370" y="484"/>
                  </a:lnTo>
                  <a:lnTo>
                    <a:pt x="362" y="486"/>
                  </a:lnTo>
                  <a:lnTo>
                    <a:pt x="352" y="474"/>
                  </a:lnTo>
                  <a:lnTo>
                    <a:pt x="342" y="464"/>
                  </a:lnTo>
                  <a:lnTo>
                    <a:pt x="334" y="476"/>
                  </a:lnTo>
                  <a:lnTo>
                    <a:pt x="324" y="476"/>
                  </a:lnTo>
                  <a:lnTo>
                    <a:pt x="324" y="466"/>
                  </a:lnTo>
                  <a:lnTo>
                    <a:pt x="316" y="466"/>
                  </a:lnTo>
                  <a:lnTo>
                    <a:pt x="314" y="454"/>
                  </a:lnTo>
                  <a:lnTo>
                    <a:pt x="314" y="442"/>
                  </a:lnTo>
                  <a:lnTo>
                    <a:pt x="304" y="432"/>
                  </a:lnTo>
                  <a:lnTo>
                    <a:pt x="294" y="420"/>
                  </a:lnTo>
                  <a:lnTo>
                    <a:pt x="284" y="422"/>
                  </a:lnTo>
                  <a:lnTo>
                    <a:pt x="284" y="410"/>
                  </a:lnTo>
                  <a:lnTo>
                    <a:pt x="274" y="398"/>
                  </a:lnTo>
                  <a:lnTo>
                    <a:pt x="274" y="388"/>
                  </a:lnTo>
                  <a:lnTo>
                    <a:pt x="272" y="376"/>
                  </a:lnTo>
                  <a:lnTo>
                    <a:pt x="272" y="364"/>
                  </a:lnTo>
                  <a:lnTo>
                    <a:pt x="278" y="352"/>
                  </a:lnTo>
                  <a:lnTo>
                    <a:pt x="270" y="352"/>
                  </a:lnTo>
                  <a:lnTo>
                    <a:pt x="262" y="342"/>
                  </a:lnTo>
                  <a:lnTo>
                    <a:pt x="252" y="342"/>
                  </a:lnTo>
                  <a:lnTo>
                    <a:pt x="252" y="354"/>
                  </a:lnTo>
                  <a:lnTo>
                    <a:pt x="242" y="342"/>
                  </a:lnTo>
                  <a:lnTo>
                    <a:pt x="234" y="344"/>
                  </a:lnTo>
                  <a:lnTo>
                    <a:pt x="232" y="332"/>
                  </a:lnTo>
                  <a:lnTo>
                    <a:pt x="240" y="320"/>
                  </a:lnTo>
                  <a:lnTo>
                    <a:pt x="250" y="318"/>
                  </a:lnTo>
                  <a:lnTo>
                    <a:pt x="258" y="306"/>
                  </a:lnTo>
                  <a:lnTo>
                    <a:pt x="258" y="294"/>
                  </a:lnTo>
                  <a:lnTo>
                    <a:pt x="248" y="284"/>
                  </a:lnTo>
                  <a:lnTo>
                    <a:pt x="246" y="274"/>
                  </a:lnTo>
                  <a:lnTo>
                    <a:pt x="256" y="260"/>
                  </a:lnTo>
                  <a:lnTo>
                    <a:pt x="264" y="260"/>
                  </a:lnTo>
                  <a:lnTo>
                    <a:pt x="272" y="248"/>
                  </a:lnTo>
                  <a:lnTo>
                    <a:pt x="262" y="236"/>
                  </a:lnTo>
                  <a:lnTo>
                    <a:pt x="254" y="236"/>
                  </a:lnTo>
                  <a:lnTo>
                    <a:pt x="244" y="238"/>
                  </a:lnTo>
                  <a:lnTo>
                    <a:pt x="234" y="238"/>
                  </a:lnTo>
                  <a:lnTo>
                    <a:pt x="234" y="226"/>
                  </a:lnTo>
                  <a:lnTo>
                    <a:pt x="234" y="216"/>
                  </a:lnTo>
                  <a:lnTo>
                    <a:pt x="232" y="204"/>
                  </a:lnTo>
                  <a:lnTo>
                    <a:pt x="222" y="192"/>
                  </a:lnTo>
                  <a:lnTo>
                    <a:pt x="222" y="180"/>
                  </a:lnTo>
                  <a:lnTo>
                    <a:pt x="220" y="168"/>
                  </a:lnTo>
                  <a:lnTo>
                    <a:pt x="210" y="158"/>
                  </a:lnTo>
                  <a:lnTo>
                    <a:pt x="202" y="160"/>
                  </a:lnTo>
                  <a:lnTo>
                    <a:pt x="192" y="148"/>
                  </a:lnTo>
                  <a:lnTo>
                    <a:pt x="192" y="136"/>
                  </a:lnTo>
                  <a:lnTo>
                    <a:pt x="198" y="124"/>
                  </a:lnTo>
                  <a:lnTo>
                    <a:pt x="208" y="124"/>
                  </a:lnTo>
                  <a:lnTo>
                    <a:pt x="208" y="112"/>
                  </a:lnTo>
                  <a:lnTo>
                    <a:pt x="188" y="102"/>
                  </a:lnTo>
                  <a:lnTo>
                    <a:pt x="180" y="102"/>
                  </a:lnTo>
                  <a:lnTo>
                    <a:pt x="188" y="90"/>
                  </a:lnTo>
                  <a:lnTo>
                    <a:pt x="196" y="78"/>
                  </a:lnTo>
                  <a:lnTo>
                    <a:pt x="204" y="66"/>
                  </a:lnTo>
                  <a:lnTo>
                    <a:pt x="202" y="42"/>
                  </a:lnTo>
                  <a:lnTo>
                    <a:pt x="202" y="30"/>
                  </a:lnTo>
                  <a:lnTo>
                    <a:pt x="210" y="30"/>
                  </a:lnTo>
                  <a:lnTo>
                    <a:pt x="210" y="18"/>
                  </a:lnTo>
                  <a:lnTo>
                    <a:pt x="210" y="12"/>
                  </a:lnTo>
                  <a:lnTo>
                    <a:pt x="182" y="6"/>
                  </a:lnTo>
                  <a:lnTo>
                    <a:pt x="152" y="0"/>
                  </a:lnTo>
                  <a:lnTo>
                    <a:pt x="154" y="0"/>
                  </a:lnTo>
                  <a:lnTo>
                    <a:pt x="112" y="166"/>
                  </a:lnTo>
                  <a:lnTo>
                    <a:pt x="112" y="176"/>
                  </a:lnTo>
                  <a:lnTo>
                    <a:pt x="104" y="190"/>
                  </a:lnTo>
                  <a:lnTo>
                    <a:pt x="98" y="214"/>
                  </a:lnTo>
                  <a:lnTo>
                    <a:pt x="98" y="226"/>
                  </a:lnTo>
                  <a:lnTo>
                    <a:pt x="90" y="238"/>
                  </a:lnTo>
                  <a:lnTo>
                    <a:pt x="90" y="248"/>
                  </a:lnTo>
                  <a:lnTo>
                    <a:pt x="90" y="260"/>
                  </a:lnTo>
                  <a:lnTo>
                    <a:pt x="82" y="274"/>
                  </a:lnTo>
                  <a:lnTo>
                    <a:pt x="92" y="272"/>
                  </a:lnTo>
                  <a:lnTo>
                    <a:pt x="82" y="260"/>
                  </a:lnTo>
                  <a:lnTo>
                    <a:pt x="92" y="272"/>
                  </a:lnTo>
                  <a:lnTo>
                    <a:pt x="92" y="284"/>
                  </a:lnTo>
                  <a:lnTo>
                    <a:pt x="104" y="294"/>
                  </a:lnTo>
                  <a:lnTo>
                    <a:pt x="104" y="306"/>
                  </a:lnTo>
                  <a:lnTo>
                    <a:pt x="96" y="318"/>
                  </a:lnTo>
                  <a:lnTo>
                    <a:pt x="88" y="330"/>
                  </a:lnTo>
                  <a:lnTo>
                    <a:pt x="80" y="344"/>
                  </a:lnTo>
                  <a:lnTo>
                    <a:pt x="80" y="354"/>
                  </a:lnTo>
                  <a:lnTo>
                    <a:pt x="62" y="368"/>
                  </a:lnTo>
                  <a:lnTo>
                    <a:pt x="56" y="380"/>
                  </a:lnTo>
                  <a:lnTo>
                    <a:pt x="46" y="380"/>
                  </a:lnTo>
                  <a:lnTo>
                    <a:pt x="38" y="392"/>
                  </a:lnTo>
                  <a:lnTo>
                    <a:pt x="30" y="406"/>
                  </a:lnTo>
                  <a:lnTo>
                    <a:pt x="20" y="418"/>
                  </a:lnTo>
                  <a:lnTo>
                    <a:pt x="22" y="430"/>
                  </a:lnTo>
                  <a:lnTo>
                    <a:pt x="32" y="428"/>
                  </a:lnTo>
                  <a:lnTo>
                    <a:pt x="40" y="440"/>
                  </a:lnTo>
                  <a:lnTo>
                    <a:pt x="42" y="450"/>
                  </a:lnTo>
                  <a:lnTo>
                    <a:pt x="42" y="462"/>
                  </a:lnTo>
                  <a:lnTo>
                    <a:pt x="36" y="474"/>
                  </a:lnTo>
                  <a:lnTo>
                    <a:pt x="26" y="476"/>
                  </a:lnTo>
                  <a:lnTo>
                    <a:pt x="36" y="486"/>
                  </a:lnTo>
                  <a:lnTo>
                    <a:pt x="26" y="498"/>
                  </a:lnTo>
                  <a:lnTo>
                    <a:pt x="2" y="640"/>
                  </a:lnTo>
                  <a:lnTo>
                    <a:pt x="0" y="640"/>
                  </a:lnTo>
                  <a:lnTo>
                    <a:pt x="38" y="652"/>
                  </a:lnTo>
                  <a:lnTo>
                    <a:pt x="76" y="662"/>
                  </a:lnTo>
                  <a:lnTo>
                    <a:pt x="114" y="670"/>
                  </a:lnTo>
                  <a:lnTo>
                    <a:pt x="152" y="678"/>
                  </a:lnTo>
                  <a:lnTo>
                    <a:pt x="190" y="682"/>
                  </a:lnTo>
                  <a:lnTo>
                    <a:pt x="204" y="684"/>
                  </a:lnTo>
                  <a:lnTo>
                    <a:pt x="238" y="696"/>
                  </a:lnTo>
                  <a:lnTo>
                    <a:pt x="274" y="704"/>
                  </a:lnTo>
                  <a:lnTo>
                    <a:pt x="310" y="712"/>
                  </a:lnTo>
                  <a:lnTo>
                    <a:pt x="346" y="718"/>
                  </a:lnTo>
                  <a:lnTo>
                    <a:pt x="382" y="724"/>
                  </a:lnTo>
                  <a:lnTo>
                    <a:pt x="414" y="726"/>
                  </a:lnTo>
                  <a:lnTo>
                    <a:pt x="416" y="726"/>
                  </a:lnTo>
                  <a:lnTo>
                    <a:pt x="460" y="456"/>
                  </a:lnTo>
                  <a:lnTo>
                    <a:pt x="452" y="478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57" name="Freeform 20">
              <a:extLst>
                <a:ext uri="{FF2B5EF4-FFF2-40B4-BE49-F238E27FC236}">
                  <a16:creationId xmlns:a16="http://schemas.microsoft.com/office/drawing/2014/main" id="{114FFE24-9094-BC47-BA68-F1900E08E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6782" y="-761378"/>
              <a:ext cx="451477" cy="288378"/>
            </a:xfrm>
            <a:custGeom>
              <a:avLst/>
              <a:gdLst/>
              <a:ahLst/>
              <a:cxnLst>
                <a:cxn ang="0">
                  <a:pos x="338" y="442"/>
                </a:cxn>
                <a:cxn ang="0">
                  <a:pos x="456" y="462"/>
                </a:cxn>
                <a:cxn ang="0">
                  <a:pos x="576" y="476"/>
                </a:cxn>
                <a:cxn ang="0">
                  <a:pos x="698" y="486"/>
                </a:cxn>
                <a:cxn ang="0">
                  <a:pos x="736" y="488"/>
                </a:cxn>
                <a:cxn ang="0">
                  <a:pos x="750" y="404"/>
                </a:cxn>
                <a:cxn ang="0">
                  <a:pos x="736" y="118"/>
                </a:cxn>
                <a:cxn ang="0">
                  <a:pos x="592" y="106"/>
                </a:cxn>
                <a:cxn ang="0">
                  <a:pos x="450" y="90"/>
                </a:cxn>
                <a:cxn ang="0">
                  <a:pos x="308" y="66"/>
                </a:cxn>
                <a:cxn ang="0">
                  <a:pos x="168" y="36"/>
                </a:cxn>
                <a:cxn ang="0">
                  <a:pos x="30" y="0"/>
                </a:cxn>
                <a:cxn ang="0">
                  <a:pos x="30" y="14"/>
                </a:cxn>
                <a:cxn ang="0">
                  <a:pos x="22" y="26"/>
                </a:cxn>
                <a:cxn ang="0">
                  <a:pos x="16" y="62"/>
                </a:cxn>
                <a:cxn ang="0">
                  <a:pos x="0" y="86"/>
                </a:cxn>
                <a:cxn ang="0">
                  <a:pos x="28" y="96"/>
                </a:cxn>
                <a:cxn ang="0">
                  <a:pos x="18" y="108"/>
                </a:cxn>
                <a:cxn ang="0">
                  <a:pos x="12" y="132"/>
                </a:cxn>
                <a:cxn ang="0">
                  <a:pos x="30" y="142"/>
                </a:cxn>
                <a:cxn ang="0">
                  <a:pos x="42" y="164"/>
                </a:cxn>
                <a:cxn ang="0">
                  <a:pos x="52" y="188"/>
                </a:cxn>
                <a:cxn ang="0">
                  <a:pos x="54" y="210"/>
                </a:cxn>
                <a:cxn ang="0">
                  <a:pos x="64" y="222"/>
                </a:cxn>
                <a:cxn ang="0">
                  <a:pos x="82" y="220"/>
                </a:cxn>
                <a:cxn ang="0">
                  <a:pos x="84" y="244"/>
                </a:cxn>
                <a:cxn ang="0">
                  <a:pos x="66" y="258"/>
                </a:cxn>
                <a:cxn ang="0">
                  <a:pos x="78" y="278"/>
                </a:cxn>
                <a:cxn ang="0">
                  <a:pos x="70" y="302"/>
                </a:cxn>
                <a:cxn ang="0">
                  <a:pos x="52" y="316"/>
                </a:cxn>
                <a:cxn ang="0">
                  <a:pos x="62" y="326"/>
                </a:cxn>
                <a:cxn ang="0">
                  <a:pos x="72" y="326"/>
                </a:cxn>
                <a:cxn ang="0">
                  <a:pos x="90" y="336"/>
                </a:cxn>
                <a:cxn ang="0">
                  <a:pos x="92" y="348"/>
                </a:cxn>
                <a:cxn ang="0">
                  <a:pos x="94" y="372"/>
                </a:cxn>
                <a:cxn ang="0">
                  <a:pos x="104" y="394"/>
                </a:cxn>
                <a:cxn ang="0">
                  <a:pos x="114" y="404"/>
                </a:cxn>
                <a:cxn ang="0">
                  <a:pos x="134" y="426"/>
                </a:cxn>
                <a:cxn ang="0">
                  <a:pos x="136" y="450"/>
                </a:cxn>
                <a:cxn ang="0">
                  <a:pos x="144" y="460"/>
                </a:cxn>
                <a:cxn ang="0">
                  <a:pos x="162" y="448"/>
                </a:cxn>
                <a:cxn ang="0">
                  <a:pos x="182" y="470"/>
                </a:cxn>
                <a:cxn ang="0">
                  <a:pos x="190" y="458"/>
                </a:cxn>
                <a:cxn ang="0">
                  <a:pos x="208" y="456"/>
                </a:cxn>
                <a:cxn ang="0">
                  <a:pos x="218" y="466"/>
                </a:cxn>
                <a:cxn ang="0">
                  <a:pos x="236" y="454"/>
                </a:cxn>
                <a:cxn ang="0">
                  <a:pos x="252" y="442"/>
                </a:cxn>
                <a:cxn ang="0">
                  <a:pos x="274" y="464"/>
                </a:cxn>
              </a:cxnLst>
              <a:rect l="0" t="0" r="r" b="b"/>
              <a:pathLst>
                <a:path w="764" h="488">
                  <a:moveTo>
                    <a:pt x="280" y="430"/>
                  </a:moveTo>
                  <a:lnTo>
                    <a:pt x="338" y="442"/>
                  </a:lnTo>
                  <a:lnTo>
                    <a:pt x="396" y="452"/>
                  </a:lnTo>
                  <a:lnTo>
                    <a:pt x="456" y="462"/>
                  </a:lnTo>
                  <a:lnTo>
                    <a:pt x="516" y="470"/>
                  </a:lnTo>
                  <a:lnTo>
                    <a:pt x="576" y="476"/>
                  </a:lnTo>
                  <a:lnTo>
                    <a:pt x="638" y="482"/>
                  </a:lnTo>
                  <a:lnTo>
                    <a:pt x="698" y="486"/>
                  </a:lnTo>
                  <a:lnTo>
                    <a:pt x="736" y="488"/>
                  </a:lnTo>
                  <a:lnTo>
                    <a:pt x="736" y="488"/>
                  </a:lnTo>
                  <a:lnTo>
                    <a:pt x="740" y="406"/>
                  </a:lnTo>
                  <a:lnTo>
                    <a:pt x="750" y="404"/>
                  </a:lnTo>
                  <a:lnTo>
                    <a:pt x="764" y="120"/>
                  </a:lnTo>
                  <a:lnTo>
                    <a:pt x="736" y="118"/>
                  </a:lnTo>
                  <a:lnTo>
                    <a:pt x="664" y="114"/>
                  </a:lnTo>
                  <a:lnTo>
                    <a:pt x="592" y="106"/>
                  </a:lnTo>
                  <a:lnTo>
                    <a:pt x="522" y="100"/>
                  </a:lnTo>
                  <a:lnTo>
                    <a:pt x="450" y="90"/>
                  </a:lnTo>
                  <a:lnTo>
                    <a:pt x="380" y="78"/>
                  </a:lnTo>
                  <a:lnTo>
                    <a:pt x="308" y="66"/>
                  </a:lnTo>
                  <a:lnTo>
                    <a:pt x="238" y="50"/>
                  </a:lnTo>
                  <a:lnTo>
                    <a:pt x="168" y="36"/>
                  </a:lnTo>
                  <a:lnTo>
                    <a:pt x="100" y="18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0" y="14"/>
                  </a:lnTo>
                  <a:lnTo>
                    <a:pt x="22" y="14"/>
                  </a:lnTo>
                  <a:lnTo>
                    <a:pt x="22" y="26"/>
                  </a:lnTo>
                  <a:lnTo>
                    <a:pt x="24" y="50"/>
                  </a:lnTo>
                  <a:lnTo>
                    <a:pt x="16" y="62"/>
                  </a:lnTo>
                  <a:lnTo>
                    <a:pt x="8" y="74"/>
                  </a:lnTo>
                  <a:lnTo>
                    <a:pt x="0" y="86"/>
                  </a:lnTo>
                  <a:lnTo>
                    <a:pt x="8" y="86"/>
                  </a:lnTo>
                  <a:lnTo>
                    <a:pt x="28" y="96"/>
                  </a:lnTo>
                  <a:lnTo>
                    <a:pt x="28" y="108"/>
                  </a:lnTo>
                  <a:lnTo>
                    <a:pt x="18" y="108"/>
                  </a:lnTo>
                  <a:lnTo>
                    <a:pt x="12" y="120"/>
                  </a:lnTo>
                  <a:lnTo>
                    <a:pt x="12" y="132"/>
                  </a:lnTo>
                  <a:lnTo>
                    <a:pt x="22" y="144"/>
                  </a:lnTo>
                  <a:lnTo>
                    <a:pt x="30" y="142"/>
                  </a:lnTo>
                  <a:lnTo>
                    <a:pt x="40" y="152"/>
                  </a:lnTo>
                  <a:lnTo>
                    <a:pt x="42" y="164"/>
                  </a:lnTo>
                  <a:lnTo>
                    <a:pt x="42" y="176"/>
                  </a:lnTo>
                  <a:lnTo>
                    <a:pt x="52" y="188"/>
                  </a:lnTo>
                  <a:lnTo>
                    <a:pt x="54" y="200"/>
                  </a:lnTo>
                  <a:lnTo>
                    <a:pt x="54" y="210"/>
                  </a:lnTo>
                  <a:lnTo>
                    <a:pt x="54" y="222"/>
                  </a:lnTo>
                  <a:lnTo>
                    <a:pt x="64" y="222"/>
                  </a:lnTo>
                  <a:lnTo>
                    <a:pt x="74" y="220"/>
                  </a:lnTo>
                  <a:lnTo>
                    <a:pt x="82" y="220"/>
                  </a:lnTo>
                  <a:lnTo>
                    <a:pt x="92" y="232"/>
                  </a:lnTo>
                  <a:lnTo>
                    <a:pt x="84" y="244"/>
                  </a:lnTo>
                  <a:lnTo>
                    <a:pt x="76" y="244"/>
                  </a:lnTo>
                  <a:lnTo>
                    <a:pt x="66" y="258"/>
                  </a:lnTo>
                  <a:lnTo>
                    <a:pt x="68" y="268"/>
                  </a:lnTo>
                  <a:lnTo>
                    <a:pt x="78" y="278"/>
                  </a:lnTo>
                  <a:lnTo>
                    <a:pt x="78" y="290"/>
                  </a:lnTo>
                  <a:lnTo>
                    <a:pt x="70" y="302"/>
                  </a:lnTo>
                  <a:lnTo>
                    <a:pt x="60" y="304"/>
                  </a:lnTo>
                  <a:lnTo>
                    <a:pt x="52" y="316"/>
                  </a:lnTo>
                  <a:lnTo>
                    <a:pt x="54" y="328"/>
                  </a:lnTo>
                  <a:lnTo>
                    <a:pt x="62" y="326"/>
                  </a:lnTo>
                  <a:lnTo>
                    <a:pt x="72" y="338"/>
                  </a:lnTo>
                  <a:lnTo>
                    <a:pt x="72" y="326"/>
                  </a:lnTo>
                  <a:lnTo>
                    <a:pt x="82" y="326"/>
                  </a:lnTo>
                  <a:lnTo>
                    <a:pt x="90" y="336"/>
                  </a:lnTo>
                  <a:lnTo>
                    <a:pt x="98" y="336"/>
                  </a:lnTo>
                  <a:lnTo>
                    <a:pt x="92" y="348"/>
                  </a:lnTo>
                  <a:lnTo>
                    <a:pt x="92" y="360"/>
                  </a:lnTo>
                  <a:lnTo>
                    <a:pt x="94" y="372"/>
                  </a:lnTo>
                  <a:lnTo>
                    <a:pt x="94" y="382"/>
                  </a:lnTo>
                  <a:lnTo>
                    <a:pt x="104" y="394"/>
                  </a:lnTo>
                  <a:lnTo>
                    <a:pt x="104" y="406"/>
                  </a:lnTo>
                  <a:lnTo>
                    <a:pt x="114" y="404"/>
                  </a:lnTo>
                  <a:lnTo>
                    <a:pt x="124" y="416"/>
                  </a:lnTo>
                  <a:lnTo>
                    <a:pt x="134" y="426"/>
                  </a:lnTo>
                  <a:lnTo>
                    <a:pt x="134" y="438"/>
                  </a:lnTo>
                  <a:lnTo>
                    <a:pt x="136" y="450"/>
                  </a:lnTo>
                  <a:lnTo>
                    <a:pt x="144" y="450"/>
                  </a:lnTo>
                  <a:lnTo>
                    <a:pt x="144" y="460"/>
                  </a:lnTo>
                  <a:lnTo>
                    <a:pt x="154" y="460"/>
                  </a:lnTo>
                  <a:lnTo>
                    <a:pt x="162" y="448"/>
                  </a:lnTo>
                  <a:lnTo>
                    <a:pt x="172" y="458"/>
                  </a:lnTo>
                  <a:lnTo>
                    <a:pt x="182" y="470"/>
                  </a:lnTo>
                  <a:lnTo>
                    <a:pt x="190" y="468"/>
                  </a:lnTo>
                  <a:lnTo>
                    <a:pt x="190" y="458"/>
                  </a:lnTo>
                  <a:lnTo>
                    <a:pt x="200" y="456"/>
                  </a:lnTo>
                  <a:lnTo>
                    <a:pt x="208" y="456"/>
                  </a:lnTo>
                  <a:lnTo>
                    <a:pt x="208" y="468"/>
                  </a:lnTo>
                  <a:lnTo>
                    <a:pt x="218" y="466"/>
                  </a:lnTo>
                  <a:lnTo>
                    <a:pt x="228" y="466"/>
                  </a:lnTo>
                  <a:lnTo>
                    <a:pt x="236" y="454"/>
                  </a:lnTo>
                  <a:lnTo>
                    <a:pt x="244" y="442"/>
                  </a:lnTo>
                  <a:lnTo>
                    <a:pt x="252" y="442"/>
                  </a:lnTo>
                  <a:lnTo>
                    <a:pt x="262" y="452"/>
                  </a:lnTo>
                  <a:lnTo>
                    <a:pt x="274" y="464"/>
                  </a:lnTo>
                  <a:lnTo>
                    <a:pt x="280" y="43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58" name="Freeform 21">
              <a:extLst>
                <a:ext uri="{FF2B5EF4-FFF2-40B4-BE49-F238E27FC236}">
                  <a16:creationId xmlns:a16="http://schemas.microsoft.com/office/drawing/2014/main" id="{F90087E1-C073-E54F-A7E9-A0303A032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804" y="-690465"/>
              <a:ext cx="296060" cy="178463"/>
            </a:xfrm>
            <a:custGeom>
              <a:avLst/>
              <a:gdLst/>
              <a:ahLst/>
              <a:cxnLst>
                <a:cxn ang="0">
                  <a:pos x="453" y="18"/>
                </a:cxn>
                <a:cxn ang="0">
                  <a:pos x="455" y="30"/>
                </a:cxn>
                <a:cxn ang="0">
                  <a:pos x="455" y="42"/>
                </a:cxn>
                <a:cxn ang="0">
                  <a:pos x="445" y="42"/>
                </a:cxn>
                <a:cxn ang="0">
                  <a:pos x="447" y="54"/>
                </a:cxn>
                <a:cxn ang="0">
                  <a:pos x="449" y="76"/>
                </a:cxn>
                <a:cxn ang="0">
                  <a:pos x="449" y="88"/>
                </a:cxn>
                <a:cxn ang="0">
                  <a:pos x="449" y="100"/>
                </a:cxn>
                <a:cxn ang="0">
                  <a:pos x="461" y="110"/>
                </a:cxn>
                <a:cxn ang="0">
                  <a:pos x="461" y="122"/>
                </a:cxn>
                <a:cxn ang="0">
                  <a:pos x="463" y="134"/>
                </a:cxn>
                <a:cxn ang="0">
                  <a:pos x="471" y="134"/>
                </a:cxn>
                <a:cxn ang="0">
                  <a:pos x="473" y="144"/>
                </a:cxn>
                <a:cxn ang="0">
                  <a:pos x="463" y="146"/>
                </a:cxn>
                <a:cxn ang="0">
                  <a:pos x="465" y="168"/>
                </a:cxn>
                <a:cxn ang="0">
                  <a:pos x="465" y="180"/>
                </a:cxn>
                <a:cxn ang="0">
                  <a:pos x="477" y="192"/>
                </a:cxn>
                <a:cxn ang="0">
                  <a:pos x="477" y="214"/>
                </a:cxn>
                <a:cxn ang="0">
                  <a:pos x="487" y="238"/>
                </a:cxn>
                <a:cxn ang="0">
                  <a:pos x="489" y="248"/>
                </a:cxn>
                <a:cxn ang="0">
                  <a:pos x="491" y="272"/>
                </a:cxn>
                <a:cxn ang="0">
                  <a:pos x="499" y="282"/>
                </a:cxn>
                <a:cxn ang="0">
                  <a:pos x="501" y="294"/>
                </a:cxn>
                <a:cxn ang="0">
                  <a:pos x="491" y="294"/>
                </a:cxn>
                <a:cxn ang="0">
                  <a:pos x="491" y="294"/>
                </a:cxn>
                <a:cxn ang="0">
                  <a:pos x="431" y="300"/>
                </a:cxn>
                <a:cxn ang="0">
                  <a:pos x="369" y="302"/>
                </a:cxn>
                <a:cxn ang="0">
                  <a:pos x="309" y="302"/>
                </a:cxn>
                <a:cxn ang="0">
                  <a:pos x="247" y="302"/>
                </a:cxn>
                <a:cxn ang="0">
                  <a:pos x="184" y="300"/>
                </a:cxn>
                <a:cxn ang="0">
                  <a:pos x="122" y="298"/>
                </a:cxn>
                <a:cxn ang="0">
                  <a:pos x="62" y="292"/>
                </a:cxn>
                <a:cxn ang="0">
                  <a:pos x="0" y="284"/>
                </a:cxn>
                <a:cxn ang="0">
                  <a:pos x="2" y="284"/>
                </a:cxn>
                <a:cxn ang="0">
                  <a:pos x="16" y="0"/>
                </a:cxn>
                <a:cxn ang="0">
                  <a:pos x="72" y="6"/>
                </a:cxn>
                <a:cxn ang="0">
                  <a:pos x="130" y="10"/>
                </a:cxn>
                <a:cxn ang="0">
                  <a:pos x="186" y="14"/>
                </a:cxn>
                <a:cxn ang="0">
                  <a:pos x="243" y="16"/>
                </a:cxn>
                <a:cxn ang="0">
                  <a:pos x="301" y="14"/>
                </a:cxn>
                <a:cxn ang="0">
                  <a:pos x="357" y="12"/>
                </a:cxn>
                <a:cxn ang="0">
                  <a:pos x="415" y="10"/>
                </a:cxn>
                <a:cxn ang="0">
                  <a:pos x="453" y="6"/>
                </a:cxn>
                <a:cxn ang="0">
                  <a:pos x="453" y="18"/>
                </a:cxn>
              </a:cxnLst>
              <a:rect l="0" t="0" r="r" b="b"/>
              <a:pathLst>
                <a:path w="501" h="302">
                  <a:moveTo>
                    <a:pt x="453" y="18"/>
                  </a:moveTo>
                  <a:lnTo>
                    <a:pt x="455" y="30"/>
                  </a:lnTo>
                  <a:lnTo>
                    <a:pt x="455" y="42"/>
                  </a:lnTo>
                  <a:lnTo>
                    <a:pt x="445" y="42"/>
                  </a:lnTo>
                  <a:lnTo>
                    <a:pt x="447" y="54"/>
                  </a:lnTo>
                  <a:lnTo>
                    <a:pt x="449" y="76"/>
                  </a:lnTo>
                  <a:lnTo>
                    <a:pt x="449" y="88"/>
                  </a:lnTo>
                  <a:lnTo>
                    <a:pt x="449" y="100"/>
                  </a:lnTo>
                  <a:lnTo>
                    <a:pt x="461" y="110"/>
                  </a:lnTo>
                  <a:lnTo>
                    <a:pt x="461" y="122"/>
                  </a:lnTo>
                  <a:lnTo>
                    <a:pt x="463" y="134"/>
                  </a:lnTo>
                  <a:lnTo>
                    <a:pt x="471" y="134"/>
                  </a:lnTo>
                  <a:lnTo>
                    <a:pt x="473" y="144"/>
                  </a:lnTo>
                  <a:lnTo>
                    <a:pt x="463" y="146"/>
                  </a:lnTo>
                  <a:lnTo>
                    <a:pt x="465" y="168"/>
                  </a:lnTo>
                  <a:lnTo>
                    <a:pt x="465" y="180"/>
                  </a:lnTo>
                  <a:lnTo>
                    <a:pt x="477" y="192"/>
                  </a:lnTo>
                  <a:lnTo>
                    <a:pt x="477" y="214"/>
                  </a:lnTo>
                  <a:lnTo>
                    <a:pt x="487" y="238"/>
                  </a:lnTo>
                  <a:lnTo>
                    <a:pt x="489" y="248"/>
                  </a:lnTo>
                  <a:lnTo>
                    <a:pt x="491" y="272"/>
                  </a:lnTo>
                  <a:lnTo>
                    <a:pt x="499" y="282"/>
                  </a:lnTo>
                  <a:lnTo>
                    <a:pt x="501" y="294"/>
                  </a:lnTo>
                  <a:lnTo>
                    <a:pt x="491" y="294"/>
                  </a:lnTo>
                  <a:lnTo>
                    <a:pt x="491" y="294"/>
                  </a:lnTo>
                  <a:lnTo>
                    <a:pt x="431" y="300"/>
                  </a:lnTo>
                  <a:lnTo>
                    <a:pt x="369" y="302"/>
                  </a:lnTo>
                  <a:lnTo>
                    <a:pt x="309" y="302"/>
                  </a:lnTo>
                  <a:lnTo>
                    <a:pt x="247" y="302"/>
                  </a:lnTo>
                  <a:lnTo>
                    <a:pt x="184" y="300"/>
                  </a:lnTo>
                  <a:lnTo>
                    <a:pt x="122" y="298"/>
                  </a:lnTo>
                  <a:lnTo>
                    <a:pt x="62" y="292"/>
                  </a:lnTo>
                  <a:lnTo>
                    <a:pt x="0" y="284"/>
                  </a:lnTo>
                  <a:lnTo>
                    <a:pt x="2" y="284"/>
                  </a:lnTo>
                  <a:lnTo>
                    <a:pt x="16" y="0"/>
                  </a:lnTo>
                  <a:lnTo>
                    <a:pt x="72" y="6"/>
                  </a:lnTo>
                  <a:lnTo>
                    <a:pt x="130" y="10"/>
                  </a:lnTo>
                  <a:lnTo>
                    <a:pt x="186" y="14"/>
                  </a:lnTo>
                  <a:lnTo>
                    <a:pt x="243" y="16"/>
                  </a:lnTo>
                  <a:lnTo>
                    <a:pt x="301" y="14"/>
                  </a:lnTo>
                  <a:lnTo>
                    <a:pt x="357" y="12"/>
                  </a:lnTo>
                  <a:lnTo>
                    <a:pt x="415" y="10"/>
                  </a:lnTo>
                  <a:lnTo>
                    <a:pt x="453" y="6"/>
                  </a:lnTo>
                  <a:lnTo>
                    <a:pt x="453" y="1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2">
              <a:extLst>
                <a:ext uri="{FF2B5EF4-FFF2-40B4-BE49-F238E27FC236}">
                  <a16:creationId xmlns:a16="http://schemas.microsoft.com/office/drawing/2014/main" id="{B8A7E60D-34A8-E14B-A2C5-9A6B0EDE5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1772" y="-686920"/>
              <a:ext cx="280105" cy="308470"/>
            </a:xfrm>
            <a:custGeom>
              <a:avLst/>
              <a:gdLst/>
              <a:ahLst/>
              <a:cxnLst>
                <a:cxn ang="0">
                  <a:pos x="160" y="522"/>
                </a:cxn>
                <a:cxn ang="0">
                  <a:pos x="278" y="518"/>
                </a:cxn>
                <a:cxn ang="0">
                  <a:pos x="394" y="500"/>
                </a:cxn>
                <a:cxn ang="0">
                  <a:pos x="398" y="484"/>
                </a:cxn>
                <a:cxn ang="0">
                  <a:pos x="376" y="452"/>
                </a:cxn>
                <a:cxn ang="0">
                  <a:pos x="348" y="430"/>
                </a:cxn>
                <a:cxn ang="0">
                  <a:pos x="320" y="410"/>
                </a:cxn>
                <a:cxn ang="0">
                  <a:pos x="290" y="376"/>
                </a:cxn>
                <a:cxn ang="0">
                  <a:pos x="288" y="342"/>
                </a:cxn>
                <a:cxn ang="0">
                  <a:pos x="276" y="308"/>
                </a:cxn>
                <a:cxn ang="0">
                  <a:pos x="282" y="284"/>
                </a:cxn>
                <a:cxn ang="0">
                  <a:pos x="308" y="258"/>
                </a:cxn>
                <a:cxn ang="0">
                  <a:pos x="312" y="188"/>
                </a:cxn>
                <a:cxn ang="0">
                  <a:pos x="338" y="174"/>
                </a:cxn>
                <a:cxn ang="0">
                  <a:pos x="364" y="150"/>
                </a:cxn>
                <a:cxn ang="0">
                  <a:pos x="390" y="124"/>
                </a:cxn>
                <a:cxn ang="0">
                  <a:pos x="414" y="98"/>
                </a:cxn>
                <a:cxn ang="0">
                  <a:pos x="458" y="84"/>
                </a:cxn>
                <a:cxn ang="0">
                  <a:pos x="458" y="72"/>
                </a:cxn>
                <a:cxn ang="0">
                  <a:pos x="430" y="62"/>
                </a:cxn>
                <a:cxn ang="0">
                  <a:pos x="402" y="64"/>
                </a:cxn>
                <a:cxn ang="0">
                  <a:pos x="376" y="66"/>
                </a:cxn>
                <a:cxn ang="0">
                  <a:pos x="348" y="68"/>
                </a:cxn>
                <a:cxn ang="0">
                  <a:pos x="310" y="48"/>
                </a:cxn>
                <a:cxn ang="0">
                  <a:pos x="282" y="38"/>
                </a:cxn>
                <a:cxn ang="0">
                  <a:pos x="254" y="30"/>
                </a:cxn>
                <a:cxn ang="0">
                  <a:pos x="218" y="32"/>
                </a:cxn>
                <a:cxn ang="0">
                  <a:pos x="210" y="32"/>
                </a:cxn>
                <a:cxn ang="0">
                  <a:pos x="182" y="34"/>
                </a:cxn>
                <a:cxn ang="0">
                  <a:pos x="164" y="12"/>
                </a:cxn>
                <a:cxn ang="0">
                  <a:pos x="136" y="2"/>
                </a:cxn>
                <a:cxn ang="0">
                  <a:pos x="82" y="6"/>
                </a:cxn>
                <a:cxn ang="0">
                  <a:pos x="8" y="0"/>
                </a:cxn>
                <a:cxn ang="0">
                  <a:pos x="10" y="36"/>
                </a:cxn>
                <a:cxn ang="0">
                  <a:pos x="4" y="70"/>
                </a:cxn>
                <a:cxn ang="0">
                  <a:pos x="16" y="104"/>
                </a:cxn>
                <a:cxn ang="0">
                  <a:pos x="26" y="128"/>
                </a:cxn>
                <a:cxn ang="0">
                  <a:pos x="20" y="162"/>
                </a:cxn>
                <a:cxn ang="0">
                  <a:pos x="32" y="208"/>
                </a:cxn>
                <a:cxn ang="0">
                  <a:pos x="46" y="266"/>
                </a:cxn>
                <a:cxn ang="0">
                  <a:pos x="46" y="288"/>
                </a:cxn>
                <a:cxn ang="0">
                  <a:pos x="32" y="314"/>
                </a:cxn>
                <a:cxn ang="0">
                  <a:pos x="32" y="326"/>
                </a:cxn>
                <a:cxn ang="0">
                  <a:pos x="52" y="348"/>
                </a:cxn>
              </a:cxnLst>
              <a:rect l="0" t="0" r="r" b="b"/>
              <a:pathLst>
                <a:path w="474" h="522">
                  <a:moveTo>
                    <a:pt x="84" y="516"/>
                  </a:moveTo>
                  <a:lnTo>
                    <a:pt x="122" y="520"/>
                  </a:lnTo>
                  <a:lnTo>
                    <a:pt x="160" y="522"/>
                  </a:lnTo>
                  <a:lnTo>
                    <a:pt x="200" y="522"/>
                  </a:lnTo>
                  <a:lnTo>
                    <a:pt x="240" y="520"/>
                  </a:lnTo>
                  <a:lnTo>
                    <a:pt x="278" y="518"/>
                  </a:lnTo>
                  <a:lnTo>
                    <a:pt x="316" y="514"/>
                  </a:lnTo>
                  <a:lnTo>
                    <a:pt x="356" y="508"/>
                  </a:lnTo>
                  <a:lnTo>
                    <a:pt x="394" y="500"/>
                  </a:lnTo>
                  <a:lnTo>
                    <a:pt x="406" y="496"/>
                  </a:lnTo>
                  <a:lnTo>
                    <a:pt x="408" y="496"/>
                  </a:lnTo>
                  <a:lnTo>
                    <a:pt x="398" y="484"/>
                  </a:lnTo>
                  <a:lnTo>
                    <a:pt x="396" y="474"/>
                  </a:lnTo>
                  <a:lnTo>
                    <a:pt x="396" y="462"/>
                  </a:lnTo>
                  <a:lnTo>
                    <a:pt x="376" y="452"/>
                  </a:lnTo>
                  <a:lnTo>
                    <a:pt x="376" y="440"/>
                  </a:lnTo>
                  <a:lnTo>
                    <a:pt x="358" y="440"/>
                  </a:lnTo>
                  <a:lnTo>
                    <a:pt x="348" y="430"/>
                  </a:lnTo>
                  <a:lnTo>
                    <a:pt x="338" y="420"/>
                  </a:lnTo>
                  <a:lnTo>
                    <a:pt x="330" y="420"/>
                  </a:lnTo>
                  <a:lnTo>
                    <a:pt x="320" y="410"/>
                  </a:lnTo>
                  <a:lnTo>
                    <a:pt x="310" y="410"/>
                  </a:lnTo>
                  <a:lnTo>
                    <a:pt x="300" y="386"/>
                  </a:lnTo>
                  <a:lnTo>
                    <a:pt x="290" y="376"/>
                  </a:lnTo>
                  <a:lnTo>
                    <a:pt x="298" y="364"/>
                  </a:lnTo>
                  <a:lnTo>
                    <a:pt x="288" y="354"/>
                  </a:lnTo>
                  <a:lnTo>
                    <a:pt x="288" y="342"/>
                  </a:lnTo>
                  <a:lnTo>
                    <a:pt x="296" y="330"/>
                  </a:lnTo>
                  <a:lnTo>
                    <a:pt x="286" y="318"/>
                  </a:lnTo>
                  <a:lnTo>
                    <a:pt x="276" y="308"/>
                  </a:lnTo>
                  <a:lnTo>
                    <a:pt x="274" y="296"/>
                  </a:lnTo>
                  <a:lnTo>
                    <a:pt x="274" y="284"/>
                  </a:lnTo>
                  <a:lnTo>
                    <a:pt x="282" y="284"/>
                  </a:lnTo>
                  <a:lnTo>
                    <a:pt x="282" y="272"/>
                  </a:lnTo>
                  <a:lnTo>
                    <a:pt x="300" y="270"/>
                  </a:lnTo>
                  <a:lnTo>
                    <a:pt x="308" y="258"/>
                  </a:lnTo>
                  <a:lnTo>
                    <a:pt x="318" y="258"/>
                  </a:lnTo>
                  <a:lnTo>
                    <a:pt x="314" y="200"/>
                  </a:lnTo>
                  <a:lnTo>
                    <a:pt x="312" y="188"/>
                  </a:lnTo>
                  <a:lnTo>
                    <a:pt x="340" y="186"/>
                  </a:lnTo>
                  <a:lnTo>
                    <a:pt x="330" y="186"/>
                  </a:lnTo>
                  <a:lnTo>
                    <a:pt x="338" y="174"/>
                  </a:lnTo>
                  <a:lnTo>
                    <a:pt x="348" y="174"/>
                  </a:lnTo>
                  <a:lnTo>
                    <a:pt x="356" y="162"/>
                  </a:lnTo>
                  <a:lnTo>
                    <a:pt x="364" y="150"/>
                  </a:lnTo>
                  <a:lnTo>
                    <a:pt x="372" y="136"/>
                  </a:lnTo>
                  <a:lnTo>
                    <a:pt x="380" y="124"/>
                  </a:lnTo>
                  <a:lnTo>
                    <a:pt x="390" y="124"/>
                  </a:lnTo>
                  <a:lnTo>
                    <a:pt x="398" y="112"/>
                  </a:lnTo>
                  <a:lnTo>
                    <a:pt x="406" y="110"/>
                  </a:lnTo>
                  <a:lnTo>
                    <a:pt x="414" y="98"/>
                  </a:lnTo>
                  <a:lnTo>
                    <a:pt x="424" y="98"/>
                  </a:lnTo>
                  <a:lnTo>
                    <a:pt x="440" y="86"/>
                  </a:lnTo>
                  <a:lnTo>
                    <a:pt x="458" y="84"/>
                  </a:lnTo>
                  <a:lnTo>
                    <a:pt x="466" y="72"/>
                  </a:lnTo>
                  <a:lnTo>
                    <a:pt x="474" y="58"/>
                  </a:lnTo>
                  <a:lnTo>
                    <a:pt x="458" y="72"/>
                  </a:lnTo>
                  <a:lnTo>
                    <a:pt x="446" y="62"/>
                  </a:lnTo>
                  <a:lnTo>
                    <a:pt x="438" y="62"/>
                  </a:lnTo>
                  <a:lnTo>
                    <a:pt x="430" y="62"/>
                  </a:lnTo>
                  <a:lnTo>
                    <a:pt x="420" y="62"/>
                  </a:lnTo>
                  <a:lnTo>
                    <a:pt x="412" y="64"/>
                  </a:lnTo>
                  <a:lnTo>
                    <a:pt x="402" y="64"/>
                  </a:lnTo>
                  <a:lnTo>
                    <a:pt x="394" y="64"/>
                  </a:lnTo>
                  <a:lnTo>
                    <a:pt x="384" y="54"/>
                  </a:lnTo>
                  <a:lnTo>
                    <a:pt x="376" y="66"/>
                  </a:lnTo>
                  <a:lnTo>
                    <a:pt x="376" y="78"/>
                  </a:lnTo>
                  <a:lnTo>
                    <a:pt x="358" y="80"/>
                  </a:lnTo>
                  <a:lnTo>
                    <a:pt x="348" y="68"/>
                  </a:lnTo>
                  <a:lnTo>
                    <a:pt x="332" y="70"/>
                  </a:lnTo>
                  <a:lnTo>
                    <a:pt x="312" y="60"/>
                  </a:lnTo>
                  <a:lnTo>
                    <a:pt x="310" y="48"/>
                  </a:lnTo>
                  <a:lnTo>
                    <a:pt x="302" y="48"/>
                  </a:lnTo>
                  <a:lnTo>
                    <a:pt x="294" y="50"/>
                  </a:lnTo>
                  <a:lnTo>
                    <a:pt x="282" y="38"/>
                  </a:lnTo>
                  <a:lnTo>
                    <a:pt x="274" y="38"/>
                  </a:lnTo>
                  <a:lnTo>
                    <a:pt x="264" y="28"/>
                  </a:lnTo>
                  <a:lnTo>
                    <a:pt x="254" y="30"/>
                  </a:lnTo>
                  <a:lnTo>
                    <a:pt x="236" y="30"/>
                  </a:lnTo>
                  <a:lnTo>
                    <a:pt x="228" y="32"/>
                  </a:lnTo>
                  <a:lnTo>
                    <a:pt x="218" y="32"/>
                  </a:lnTo>
                  <a:lnTo>
                    <a:pt x="228" y="32"/>
                  </a:lnTo>
                  <a:lnTo>
                    <a:pt x="220" y="42"/>
                  </a:lnTo>
                  <a:lnTo>
                    <a:pt x="210" y="32"/>
                  </a:lnTo>
                  <a:lnTo>
                    <a:pt x="200" y="34"/>
                  </a:lnTo>
                  <a:lnTo>
                    <a:pt x="190" y="22"/>
                  </a:lnTo>
                  <a:lnTo>
                    <a:pt x="182" y="34"/>
                  </a:lnTo>
                  <a:lnTo>
                    <a:pt x="174" y="36"/>
                  </a:lnTo>
                  <a:lnTo>
                    <a:pt x="174" y="24"/>
                  </a:lnTo>
                  <a:lnTo>
                    <a:pt x="164" y="12"/>
                  </a:lnTo>
                  <a:lnTo>
                    <a:pt x="154" y="12"/>
                  </a:lnTo>
                  <a:lnTo>
                    <a:pt x="144" y="2"/>
                  </a:lnTo>
                  <a:lnTo>
                    <a:pt x="136" y="2"/>
                  </a:lnTo>
                  <a:lnTo>
                    <a:pt x="132" y="2"/>
                  </a:lnTo>
                  <a:lnTo>
                    <a:pt x="108" y="6"/>
                  </a:lnTo>
                  <a:lnTo>
                    <a:pt x="82" y="6"/>
                  </a:lnTo>
                  <a:lnTo>
                    <a:pt x="58" y="8"/>
                  </a:lnTo>
                  <a:lnTo>
                    <a:pt x="34" y="4"/>
                  </a:lnTo>
                  <a:lnTo>
                    <a:pt x="8" y="0"/>
                  </a:lnTo>
                  <a:lnTo>
                    <a:pt x="8" y="12"/>
                  </a:lnTo>
                  <a:lnTo>
                    <a:pt x="10" y="24"/>
                  </a:lnTo>
                  <a:lnTo>
                    <a:pt x="10" y="36"/>
                  </a:lnTo>
                  <a:lnTo>
                    <a:pt x="0" y="36"/>
                  </a:lnTo>
                  <a:lnTo>
                    <a:pt x="2" y="48"/>
                  </a:lnTo>
                  <a:lnTo>
                    <a:pt x="4" y="70"/>
                  </a:lnTo>
                  <a:lnTo>
                    <a:pt x="4" y="82"/>
                  </a:lnTo>
                  <a:lnTo>
                    <a:pt x="4" y="94"/>
                  </a:lnTo>
                  <a:lnTo>
                    <a:pt x="16" y="104"/>
                  </a:lnTo>
                  <a:lnTo>
                    <a:pt x="16" y="116"/>
                  </a:lnTo>
                  <a:lnTo>
                    <a:pt x="18" y="128"/>
                  </a:lnTo>
                  <a:lnTo>
                    <a:pt x="26" y="128"/>
                  </a:lnTo>
                  <a:lnTo>
                    <a:pt x="28" y="138"/>
                  </a:lnTo>
                  <a:lnTo>
                    <a:pt x="18" y="140"/>
                  </a:lnTo>
                  <a:lnTo>
                    <a:pt x="20" y="162"/>
                  </a:lnTo>
                  <a:lnTo>
                    <a:pt x="20" y="174"/>
                  </a:lnTo>
                  <a:lnTo>
                    <a:pt x="32" y="186"/>
                  </a:lnTo>
                  <a:lnTo>
                    <a:pt x="32" y="208"/>
                  </a:lnTo>
                  <a:lnTo>
                    <a:pt x="42" y="232"/>
                  </a:lnTo>
                  <a:lnTo>
                    <a:pt x="44" y="242"/>
                  </a:lnTo>
                  <a:lnTo>
                    <a:pt x="46" y="266"/>
                  </a:lnTo>
                  <a:lnTo>
                    <a:pt x="54" y="276"/>
                  </a:lnTo>
                  <a:lnTo>
                    <a:pt x="56" y="288"/>
                  </a:lnTo>
                  <a:lnTo>
                    <a:pt x="46" y="288"/>
                  </a:lnTo>
                  <a:lnTo>
                    <a:pt x="48" y="300"/>
                  </a:lnTo>
                  <a:lnTo>
                    <a:pt x="40" y="302"/>
                  </a:lnTo>
                  <a:lnTo>
                    <a:pt x="32" y="314"/>
                  </a:lnTo>
                  <a:lnTo>
                    <a:pt x="22" y="314"/>
                  </a:lnTo>
                  <a:lnTo>
                    <a:pt x="22" y="326"/>
                  </a:lnTo>
                  <a:lnTo>
                    <a:pt x="32" y="326"/>
                  </a:lnTo>
                  <a:lnTo>
                    <a:pt x="42" y="336"/>
                  </a:lnTo>
                  <a:lnTo>
                    <a:pt x="42" y="348"/>
                  </a:lnTo>
                  <a:lnTo>
                    <a:pt x="52" y="348"/>
                  </a:lnTo>
                  <a:lnTo>
                    <a:pt x="64" y="510"/>
                  </a:lnTo>
                  <a:lnTo>
                    <a:pt x="84" y="51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60" name="Freeform 23">
              <a:extLst>
                <a:ext uri="{FF2B5EF4-FFF2-40B4-BE49-F238E27FC236}">
                  <a16:creationId xmlns:a16="http://schemas.microsoft.com/office/drawing/2014/main" id="{62787070-619D-C04D-A38D-FF9FCB7E9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5238" y="-629008"/>
              <a:ext cx="268286" cy="128825"/>
            </a:xfrm>
            <a:custGeom>
              <a:avLst/>
              <a:gdLst/>
              <a:ahLst/>
              <a:cxnLst>
                <a:cxn ang="0">
                  <a:pos x="20" y="116"/>
                </a:cxn>
                <a:cxn ang="0">
                  <a:pos x="58" y="136"/>
                </a:cxn>
                <a:cxn ang="0">
                  <a:pos x="84" y="134"/>
                </a:cxn>
                <a:cxn ang="0">
                  <a:pos x="114" y="144"/>
                </a:cxn>
                <a:cxn ang="0">
                  <a:pos x="150" y="142"/>
                </a:cxn>
                <a:cxn ang="0">
                  <a:pos x="168" y="152"/>
                </a:cxn>
                <a:cxn ang="0">
                  <a:pos x="186" y="162"/>
                </a:cxn>
                <a:cxn ang="0">
                  <a:pos x="198" y="184"/>
                </a:cxn>
                <a:cxn ang="0">
                  <a:pos x="200" y="208"/>
                </a:cxn>
                <a:cxn ang="0">
                  <a:pos x="218" y="206"/>
                </a:cxn>
                <a:cxn ang="0">
                  <a:pos x="234" y="192"/>
                </a:cxn>
                <a:cxn ang="0">
                  <a:pos x="242" y="168"/>
                </a:cxn>
                <a:cxn ang="0">
                  <a:pos x="258" y="156"/>
                </a:cxn>
                <a:cxn ang="0">
                  <a:pos x="266" y="144"/>
                </a:cxn>
                <a:cxn ang="0">
                  <a:pos x="286" y="154"/>
                </a:cxn>
                <a:cxn ang="0">
                  <a:pos x="302" y="130"/>
                </a:cxn>
                <a:cxn ang="0">
                  <a:pos x="328" y="128"/>
                </a:cxn>
                <a:cxn ang="0">
                  <a:pos x="356" y="126"/>
                </a:cxn>
                <a:cxn ang="0">
                  <a:pos x="384" y="124"/>
                </a:cxn>
                <a:cxn ang="0">
                  <a:pos x="402" y="134"/>
                </a:cxn>
                <a:cxn ang="0">
                  <a:pos x="392" y="124"/>
                </a:cxn>
                <a:cxn ang="0">
                  <a:pos x="410" y="110"/>
                </a:cxn>
                <a:cxn ang="0">
                  <a:pos x="428" y="100"/>
                </a:cxn>
                <a:cxn ang="0">
                  <a:pos x="454" y="96"/>
                </a:cxn>
                <a:cxn ang="0">
                  <a:pos x="434" y="86"/>
                </a:cxn>
                <a:cxn ang="0">
                  <a:pos x="416" y="64"/>
                </a:cxn>
                <a:cxn ang="0">
                  <a:pos x="396" y="42"/>
                </a:cxn>
                <a:cxn ang="0">
                  <a:pos x="370" y="44"/>
                </a:cxn>
                <a:cxn ang="0">
                  <a:pos x="342" y="58"/>
                </a:cxn>
                <a:cxn ang="0">
                  <a:pos x="324" y="58"/>
                </a:cxn>
                <a:cxn ang="0">
                  <a:pos x="298" y="60"/>
                </a:cxn>
                <a:cxn ang="0">
                  <a:pos x="288" y="74"/>
                </a:cxn>
                <a:cxn ang="0">
                  <a:pos x="262" y="88"/>
                </a:cxn>
                <a:cxn ang="0">
                  <a:pos x="226" y="90"/>
                </a:cxn>
                <a:cxn ang="0">
                  <a:pos x="200" y="80"/>
                </a:cxn>
                <a:cxn ang="0">
                  <a:pos x="178" y="58"/>
                </a:cxn>
                <a:cxn ang="0">
                  <a:pos x="152" y="60"/>
                </a:cxn>
                <a:cxn ang="0">
                  <a:pos x="152" y="48"/>
                </a:cxn>
                <a:cxn ang="0">
                  <a:pos x="160" y="36"/>
                </a:cxn>
                <a:cxn ang="0">
                  <a:pos x="186" y="22"/>
                </a:cxn>
                <a:cxn ang="0">
                  <a:pos x="174" y="0"/>
                </a:cxn>
                <a:cxn ang="0">
                  <a:pos x="140" y="14"/>
                </a:cxn>
                <a:cxn ang="0">
                  <a:pos x="114" y="40"/>
                </a:cxn>
                <a:cxn ang="0">
                  <a:pos x="88" y="64"/>
                </a:cxn>
                <a:cxn ang="0">
                  <a:pos x="80" y="76"/>
                </a:cxn>
                <a:cxn ang="0">
                  <a:pos x="54" y="78"/>
                </a:cxn>
                <a:cxn ang="0">
                  <a:pos x="36" y="80"/>
                </a:cxn>
                <a:cxn ang="0">
                  <a:pos x="18" y="94"/>
                </a:cxn>
                <a:cxn ang="0">
                  <a:pos x="18" y="104"/>
                </a:cxn>
              </a:cxnLst>
              <a:rect l="0" t="0" r="r" b="b"/>
              <a:pathLst>
                <a:path w="454" h="218">
                  <a:moveTo>
                    <a:pt x="18" y="104"/>
                  </a:moveTo>
                  <a:lnTo>
                    <a:pt x="20" y="116"/>
                  </a:lnTo>
                  <a:lnTo>
                    <a:pt x="38" y="126"/>
                  </a:lnTo>
                  <a:lnTo>
                    <a:pt x="58" y="136"/>
                  </a:lnTo>
                  <a:lnTo>
                    <a:pt x="66" y="136"/>
                  </a:lnTo>
                  <a:lnTo>
                    <a:pt x="84" y="134"/>
                  </a:lnTo>
                  <a:lnTo>
                    <a:pt x="102" y="134"/>
                  </a:lnTo>
                  <a:lnTo>
                    <a:pt x="114" y="144"/>
                  </a:lnTo>
                  <a:lnTo>
                    <a:pt x="130" y="142"/>
                  </a:lnTo>
                  <a:lnTo>
                    <a:pt x="150" y="142"/>
                  </a:lnTo>
                  <a:lnTo>
                    <a:pt x="158" y="140"/>
                  </a:lnTo>
                  <a:lnTo>
                    <a:pt x="168" y="152"/>
                  </a:lnTo>
                  <a:lnTo>
                    <a:pt x="178" y="164"/>
                  </a:lnTo>
                  <a:lnTo>
                    <a:pt x="186" y="162"/>
                  </a:lnTo>
                  <a:lnTo>
                    <a:pt x="198" y="172"/>
                  </a:lnTo>
                  <a:lnTo>
                    <a:pt x="198" y="184"/>
                  </a:lnTo>
                  <a:lnTo>
                    <a:pt x="198" y="196"/>
                  </a:lnTo>
                  <a:lnTo>
                    <a:pt x="200" y="208"/>
                  </a:lnTo>
                  <a:lnTo>
                    <a:pt x="212" y="218"/>
                  </a:lnTo>
                  <a:lnTo>
                    <a:pt x="218" y="206"/>
                  </a:lnTo>
                  <a:lnTo>
                    <a:pt x="226" y="206"/>
                  </a:lnTo>
                  <a:lnTo>
                    <a:pt x="234" y="192"/>
                  </a:lnTo>
                  <a:lnTo>
                    <a:pt x="232" y="182"/>
                  </a:lnTo>
                  <a:lnTo>
                    <a:pt x="242" y="168"/>
                  </a:lnTo>
                  <a:lnTo>
                    <a:pt x="260" y="168"/>
                  </a:lnTo>
                  <a:lnTo>
                    <a:pt x="258" y="156"/>
                  </a:lnTo>
                  <a:lnTo>
                    <a:pt x="268" y="156"/>
                  </a:lnTo>
                  <a:lnTo>
                    <a:pt x="266" y="144"/>
                  </a:lnTo>
                  <a:lnTo>
                    <a:pt x="276" y="154"/>
                  </a:lnTo>
                  <a:lnTo>
                    <a:pt x="286" y="154"/>
                  </a:lnTo>
                  <a:lnTo>
                    <a:pt x="294" y="142"/>
                  </a:lnTo>
                  <a:lnTo>
                    <a:pt x="302" y="130"/>
                  </a:lnTo>
                  <a:lnTo>
                    <a:pt x="320" y="130"/>
                  </a:lnTo>
                  <a:lnTo>
                    <a:pt x="328" y="128"/>
                  </a:lnTo>
                  <a:lnTo>
                    <a:pt x="348" y="128"/>
                  </a:lnTo>
                  <a:lnTo>
                    <a:pt x="356" y="126"/>
                  </a:lnTo>
                  <a:lnTo>
                    <a:pt x="376" y="126"/>
                  </a:lnTo>
                  <a:lnTo>
                    <a:pt x="384" y="124"/>
                  </a:lnTo>
                  <a:lnTo>
                    <a:pt x="384" y="134"/>
                  </a:lnTo>
                  <a:lnTo>
                    <a:pt x="402" y="134"/>
                  </a:lnTo>
                  <a:lnTo>
                    <a:pt x="394" y="136"/>
                  </a:lnTo>
                  <a:lnTo>
                    <a:pt x="392" y="124"/>
                  </a:lnTo>
                  <a:lnTo>
                    <a:pt x="400" y="112"/>
                  </a:lnTo>
                  <a:lnTo>
                    <a:pt x="410" y="110"/>
                  </a:lnTo>
                  <a:lnTo>
                    <a:pt x="418" y="100"/>
                  </a:lnTo>
                  <a:lnTo>
                    <a:pt x="428" y="100"/>
                  </a:lnTo>
                  <a:lnTo>
                    <a:pt x="448" y="96"/>
                  </a:lnTo>
                  <a:lnTo>
                    <a:pt x="454" y="96"/>
                  </a:lnTo>
                  <a:lnTo>
                    <a:pt x="444" y="86"/>
                  </a:lnTo>
                  <a:lnTo>
                    <a:pt x="434" y="86"/>
                  </a:lnTo>
                  <a:lnTo>
                    <a:pt x="416" y="76"/>
                  </a:lnTo>
                  <a:lnTo>
                    <a:pt x="416" y="64"/>
                  </a:lnTo>
                  <a:lnTo>
                    <a:pt x="414" y="40"/>
                  </a:lnTo>
                  <a:lnTo>
                    <a:pt x="396" y="42"/>
                  </a:lnTo>
                  <a:lnTo>
                    <a:pt x="378" y="44"/>
                  </a:lnTo>
                  <a:lnTo>
                    <a:pt x="370" y="44"/>
                  </a:lnTo>
                  <a:lnTo>
                    <a:pt x="350" y="46"/>
                  </a:lnTo>
                  <a:lnTo>
                    <a:pt x="342" y="58"/>
                  </a:lnTo>
                  <a:lnTo>
                    <a:pt x="334" y="58"/>
                  </a:lnTo>
                  <a:lnTo>
                    <a:pt x="324" y="58"/>
                  </a:lnTo>
                  <a:lnTo>
                    <a:pt x="306" y="60"/>
                  </a:lnTo>
                  <a:lnTo>
                    <a:pt x="298" y="60"/>
                  </a:lnTo>
                  <a:lnTo>
                    <a:pt x="288" y="62"/>
                  </a:lnTo>
                  <a:lnTo>
                    <a:pt x="288" y="74"/>
                  </a:lnTo>
                  <a:lnTo>
                    <a:pt x="280" y="74"/>
                  </a:lnTo>
                  <a:lnTo>
                    <a:pt x="262" y="88"/>
                  </a:lnTo>
                  <a:lnTo>
                    <a:pt x="254" y="100"/>
                  </a:lnTo>
                  <a:lnTo>
                    <a:pt x="226" y="90"/>
                  </a:lnTo>
                  <a:lnTo>
                    <a:pt x="208" y="90"/>
                  </a:lnTo>
                  <a:lnTo>
                    <a:pt x="200" y="80"/>
                  </a:lnTo>
                  <a:lnTo>
                    <a:pt x="180" y="70"/>
                  </a:lnTo>
                  <a:lnTo>
                    <a:pt x="178" y="58"/>
                  </a:lnTo>
                  <a:lnTo>
                    <a:pt x="162" y="60"/>
                  </a:lnTo>
                  <a:lnTo>
                    <a:pt x="152" y="60"/>
                  </a:lnTo>
                  <a:lnTo>
                    <a:pt x="144" y="60"/>
                  </a:lnTo>
                  <a:lnTo>
                    <a:pt x="152" y="48"/>
                  </a:lnTo>
                  <a:lnTo>
                    <a:pt x="150" y="36"/>
                  </a:lnTo>
                  <a:lnTo>
                    <a:pt x="160" y="36"/>
                  </a:lnTo>
                  <a:lnTo>
                    <a:pt x="168" y="24"/>
                  </a:lnTo>
                  <a:lnTo>
                    <a:pt x="186" y="22"/>
                  </a:lnTo>
                  <a:lnTo>
                    <a:pt x="186" y="10"/>
                  </a:lnTo>
                  <a:lnTo>
                    <a:pt x="174" y="0"/>
                  </a:lnTo>
                  <a:lnTo>
                    <a:pt x="156" y="0"/>
                  </a:lnTo>
                  <a:lnTo>
                    <a:pt x="140" y="14"/>
                  </a:lnTo>
                  <a:lnTo>
                    <a:pt x="130" y="14"/>
                  </a:lnTo>
                  <a:lnTo>
                    <a:pt x="114" y="40"/>
                  </a:lnTo>
                  <a:lnTo>
                    <a:pt x="106" y="52"/>
                  </a:lnTo>
                  <a:lnTo>
                    <a:pt x="88" y="64"/>
                  </a:lnTo>
                  <a:lnTo>
                    <a:pt x="80" y="66"/>
                  </a:lnTo>
                  <a:lnTo>
                    <a:pt x="80" y="76"/>
                  </a:lnTo>
                  <a:lnTo>
                    <a:pt x="62" y="78"/>
                  </a:lnTo>
                  <a:lnTo>
                    <a:pt x="54" y="78"/>
                  </a:lnTo>
                  <a:lnTo>
                    <a:pt x="44" y="80"/>
                  </a:lnTo>
                  <a:lnTo>
                    <a:pt x="36" y="80"/>
                  </a:lnTo>
                  <a:lnTo>
                    <a:pt x="28" y="92"/>
                  </a:lnTo>
                  <a:lnTo>
                    <a:pt x="18" y="94"/>
                  </a:lnTo>
                  <a:lnTo>
                    <a:pt x="0" y="94"/>
                  </a:lnTo>
                  <a:lnTo>
                    <a:pt x="18" y="104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61" name="Freeform 24">
              <a:extLst>
                <a:ext uri="{FF2B5EF4-FFF2-40B4-BE49-F238E27FC236}">
                  <a16:creationId xmlns:a16="http://schemas.microsoft.com/office/drawing/2014/main" id="{09911D43-3CE1-C042-9E51-F06695123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3689" y="-586460"/>
              <a:ext cx="231648" cy="251740"/>
            </a:xfrm>
            <a:custGeom>
              <a:avLst/>
              <a:gdLst/>
              <a:ahLst/>
              <a:cxnLst>
                <a:cxn ang="0">
                  <a:pos x="158" y="44"/>
                </a:cxn>
                <a:cxn ang="0">
                  <a:pos x="196" y="64"/>
                </a:cxn>
                <a:cxn ang="0">
                  <a:pos x="222" y="62"/>
                </a:cxn>
                <a:cxn ang="0">
                  <a:pos x="252" y="72"/>
                </a:cxn>
                <a:cxn ang="0">
                  <a:pos x="288" y="70"/>
                </a:cxn>
                <a:cxn ang="0">
                  <a:pos x="306" y="80"/>
                </a:cxn>
                <a:cxn ang="0">
                  <a:pos x="324" y="90"/>
                </a:cxn>
                <a:cxn ang="0">
                  <a:pos x="336" y="112"/>
                </a:cxn>
                <a:cxn ang="0">
                  <a:pos x="338" y="136"/>
                </a:cxn>
                <a:cxn ang="0">
                  <a:pos x="352" y="142"/>
                </a:cxn>
                <a:cxn ang="0">
                  <a:pos x="350" y="160"/>
                </a:cxn>
                <a:cxn ang="0">
                  <a:pos x="342" y="194"/>
                </a:cxn>
                <a:cxn ang="0">
                  <a:pos x="352" y="194"/>
                </a:cxn>
                <a:cxn ang="0">
                  <a:pos x="368" y="180"/>
                </a:cxn>
                <a:cxn ang="0">
                  <a:pos x="374" y="158"/>
                </a:cxn>
                <a:cxn ang="0">
                  <a:pos x="390" y="120"/>
                </a:cxn>
                <a:cxn ang="0">
                  <a:pos x="392" y="144"/>
                </a:cxn>
                <a:cxn ang="0">
                  <a:pos x="386" y="180"/>
                </a:cxn>
                <a:cxn ang="0">
                  <a:pos x="370" y="204"/>
                </a:cxn>
                <a:cxn ang="0">
                  <a:pos x="370" y="228"/>
                </a:cxn>
                <a:cxn ang="0">
                  <a:pos x="366" y="264"/>
                </a:cxn>
                <a:cxn ang="0">
                  <a:pos x="362" y="320"/>
                </a:cxn>
                <a:cxn ang="0">
                  <a:pos x="366" y="400"/>
                </a:cxn>
                <a:cxn ang="0">
                  <a:pos x="204" y="414"/>
                </a:cxn>
                <a:cxn ang="0">
                  <a:pos x="186" y="416"/>
                </a:cxn>
                <a:cxn ang="0">
                  <a:pos x="166" y="406"/>
                </a:cxn>
                <a:cxn ang="0">
                  <a:pos x="148" y="394"/>
                </a:cxn>
                <a:cxn ang="0">
                  <a:pos x="136" y="362"/>
                </a:cxn>
                <a:cxn ang="0">
                  <a:pos x="134" y="326"/>
                </a:cxn>
                <a:cxn ang="0">
                  <a:pos x="122" y="304"/>
                </a:cxn>
                <a:cxn ang="0">
                  <a:pos x="102" y="282"/>
                </a:cxn>
                <a:cxn ang="0">
                  <a:pos x="84" y="270"/>
                </a:cxn>
                <a:cxn ang="0">
                  <a:pos x="64" y="250"/>
                </a:cxn>
                <a:cxn ang="0">
                  <a:pos x="46" y="240"/>
                </a:cxn>
                <a:cxn ang="0">
                  <a:pos x="26" y="216"/>
                </a:cxn>
                <a:cxn ang="0">
                  <a:pos x="24" y="194"/>
                </a:cxn>
                <a:cxn ang="0">
                  <a:pos x="14" y="172"/>
                </a:cxn>
                <a:cxn ang="0">
                  <a:pos x="12" y="148"/>
                </a:cxn>
                <a:cxn ang="0">
                  <a:pos x="0" y="126"/>
                </a:cxn>
                <a:cxn ang="0">
                  <a:pos x="8" y="114"/>
                </a:cxn>
                <a:cxn ang="0">
                  <a:pos x="26" y="100"/>
                </a:cxn>
                <a:cxn ang="0">
                  <a:pos x="44" y="88"/>
                </a:cxn>
                <a:cxn ang="0">
                  <a:pos x="38" y="14"/>
                </a:cxn>
                <a:cxn ang="0">
                  <a:pos x="66" y="18"/>
                </a:cxn>
                <a:cxn ang="0">
                  <a:pos x="92" y="14"/>
                </a:cxn>
                <a:cxn ang="0">
                  <a:pos x="136" y="0"/>
                </a:cxn>
                <a:cxn ang="0">
                  <a:pos x="130" y="24"/>
                </a:cxn>
                <a:cxn ang="0">
                  <a:pos x="146" y="22"/>
                </a:cxn>
              </a:cxnLst>
              <a:rect l="0" t="0" r="r" b="b"/>
              <a:pathLst>
                <a:path w="392" h="426">
                  <a:moveTo>
                    <a:pt x="156" y="32"/>
                  </a:moveTo>
                  <a:lnTo>
                    <a:pt x="158" y="44"/>
                  </a:lnTo>
                  <a:lnTo>
                    <a:pt x="176" y="54"/>
                  </a:lnTo>
                  <a:lnTo>
                    <a:pt x="196" y="64"/>
                  </a:lnTo>
                  <a:lnTo>
                    <a:pt x="204" y="64"/>
                  </a:lnTo>
                  <a:lnTo>
                    <a:pt x="222" y="62"/>
                  </a:lnTo>
                  <a:lnTo>
                    <a:pt x="240" y="62"/>
                  </a:lnTo>
                  <a:lnTo>
                    <a:pt x="252" y="72"/>
                  </a:lnTo>
                  <a:lnTo>
                    <a:pt x="268" y="70"/>
                  </a:lnTo>
                  <a:lnTo>
                    <a:pt x="288" y="70"/>
                  </a:lnTo>
                  <a:lnTo>
                    <a:pt x="296" y="68"/>
                  </a:lnTo>
                  <a:lnTo>
                    <a:pt x="306" y="80"/>
                  </a:lnTo>
                  <a:lnTo>
                    <a:pt x="316" y="92"/>
                  </a:lnTo>
                  <a:lnTo>
                    <a:pt x="324" y="90"/>
                  </a:lnTo>
                  <a:lnTo>
                    <a:pt x="336" y="100"/>
                  </a:lnTo>
                  <a:lnTo>
                    <a:pt x="336" y="112"/>
                  </a:lnTo>
                  <a:lnTo>
                    <a:pt x="336" y="124"/>
                  </a:lnTo>
                  <a:lnTo>
                    <a:pt x="338" y="136"/>
                  </a:lnTo>
                  <a:lnTo>
                    <a:pt x="350" y="146"/>
                  </a:lnTo>
                  <a:lnTo>
                    <a:pt x="352" y="142"/>
                  </a:lnTo>
                  <a:lnTo>
                    <a:pt x="350" y="150"/>
                  </a:lnTo>
                  <a:lnTo>
                    <a:pt x="350" y="160"/>
                  </a:lnTo>
                  <a:lnTo>
                    <a:pt x="342" y="182"/>
                  </a:lnTo>
                  <a:lnTo>
                    <a:pt x="342" y="194"/>
                  </a:lnTo>
                  <a:lnTo>
                    <a:pt x="342" y="206"/>
                  </a:lnTo>
                  <a:lnTo>
                    <a:pt x="352" y="194"/>
                  </a:lnTo>
                  <a:lnTo>
                    <a:pt x="360" y="182"/>
                  </a:lnTo>
                  <a:lnTo>
                    <a:pt x="368" y="180"/>
                  </a:lnTo>
                  <a:lnTo>
                    <a:pt x="376" y="168"/>
                  </a:lnTo>
                  <a:lnTo>
                    <a:pt x="374" y="158"/>
                  </a:lnTo>
                  <a:lnTo>
                    <a:pt x="384" y="144"/>
                  </a:lnTo>
                  <a:lnTo>
                    <a:pt x="390" y="120"/>
                  </a:lnTo>
                  <a:lnTo>
                    <a:pt x="392" y="132"/>
                  </a:lnTo>
                  <a:lnTo>
                    <a:pt x="392" y="144"/>
                  </a:lnTo>
                  <a:lnTo>
                    <a:pt x="392" y="156"/>
                  </a:lnTo>
                  <a:lnTo>
                    <a:pt x="386" y="180"/>
                  </a:lnTo>
                  <a:lnTo>
                    <a:pt x="378" y="192"/>
                  </a:lnTo>
                  <a:lnTo>
                    <a:pt x="370" y="204"/>
                  </a:lnTo>
                  <a:lnTo>
                    <a:pt x="370" y="216"/>
                  </a:lnTo>
                  <a:lnTo>
                    <a:pt x="370" y="228"/>
                  </a:lnTo>
                  <a:lnTo>
                    <a:pt x="372" y="240"/>
                  </a:lnTo>
                  <a:lnTo>
                    <a:pt x="366" y="264"/>
                  </a:lnTo>
                  <a:lnTo>
                    <a:pt x="358" y="286"/>
                  </a:lnTo>
                  <a:lnTo>
                    <a:pt x="362" y="320"/>
                  </a:lnTo>
                  <a:lnTo>
                    <a:pt x="358" y="358"/>
                  </a:lnTo>
                  <a:lnTo>
                    <a:pt x="366" y="400"/>
                  </a:lnTo>
                  <a:lnTo>
                    <a:pt x="366" y="402"/>
                  </a:lnTo>
                  <a:lnTo>
                    <a:pt x="204" y="414"/>
                  </a:lnTo>
                  <a:lnTo>
                    <a:pt x="204" y="426"/>
                  </a:lnTo>
                  <a:lnTo>
                    <a:pt x="186" y="416"/>
                  </a:lnTo>
                  <a:lnTo>
                    <a:pt x="176" y="416"/>
                  </a:lnTo>
                  <a:lnTo>
                    <a:pt x="166" y="406"/>
                  </a:lnTo>
                  <a:lnTo>
                    <a:pt x="158" y="394"/>
                  </a:lnTo>
                  <a:lnTo>
                    <a:pt x="148" y="394"/>
                  </a:lnTo>
                  <a:lnTo>
                    <a:pt x="136" y="372"/>
                  </a:lnTo>
                  <a:lnTo>
                    <a:pt x="136" y="362"/>
                  </a:lnTo>
                  <a:lnTo>
                    <a:pt x="136" y="348"/>
                  </a:lnTo>
                  <a:lnTo>
                    <a:pt x="134" y="326"/>
                  </a:lnTo>
                  <a:lnTo>
                    <a:pt x="124" y="314"/>
                  </a:lnTo>
                  <a:lnTo>
                    <a:pt x="122" y="304"/>
                  </a:lnTo>
                  <a:lnTo>
                    <a:pt x="122" y="292"/>
                  </a:lnTo>
                  <a:lnTo>
                    <a:pt x="102" y="282"/>
                  </a:lnTo>
                  <a:lnTo>
                    <a:pt x="102" y="270"/>
                  </a:lnTo>
                  <a:lnTo>
                    <a:pt x="84" y="270"/>
                  </a:lnTo>
                  <a:lnTo>
                    <a:pt x="74" y="260"/>
                  </a:lnTo>
                  <a:lnTo>
                    <a:pt x="64" y="250"/>
                  </a:lnTo>
                  <a:lnTo>
                    <a:pt x="56" y="250"/>
                  </a:lnTo>
                  <a:lnTo>
                    <a:pt x="46" y="240"/>
                  </a:lnTo>
                  <a:lnTo>
                    <a:pt x="36" y="240"/>
                  </a:lnTo>
                  <a:lnTo>
                    <a:pt x="26" y="216"/>
                  </a:lnTo>
                  <a:lnTo>
                    <a:pt x="16" y="206"/>
                  </a:lnTo>
                  <a:lnTo>
                    <a:pt x="24" y="194"/>
                  </a:lnTo>
                  <a:lnTo>
                    <a:pt x="14" y="184"/>
                  </a:lnTo>
                  <a:lnTo>
                    <a:pt x="14" y="172"/>
                  </a:lnTo>
                  <a:lnTo>
                    <a:pt x="22" y="160"/>
                  </a:lnTo>
                  <a:lnTo>
                    <a:pt x="12" y="148"/>
                  </a:lnTo>
                  <a:lnTo>
                    <a:pt x="2" y="138"/>
                  </a:lnTo>
                  <a:lnTo>
                    <a:pt x="0" y="126"/>
                  </a:lnTo>
                  <a:lnTo>
                    <a:pt x="0" y="114"/>
                  </a:lnTo>
                  <a:lnTo>
                    <a:pt x="8" y="114"/>
                  </a:lnTo>
                  <a:lnTo>
                    <a:pt x="8" y="102"/>
                  </a:lnTo>
                  <a:lnTo>
                    <a:pt x="26" y="100"/>
                  </a:lnTo>
                  <a:lnTo>
                    <a:pt x="34" y="88"/>
                  </a:lnTo>
                  <a:lnTo>
                    <a:pt x="44" y="88"/>
                  </a:lnTo>
                  <a:lnTo>
                    <a:pt x="40" y="30"/>
                  </a:lnTo>
                  <a:lnTo>
                    <a:pt x="38" y="14"/>
                  </a:lnTo>
                  <a:lnTo>
                    <a:pt x="66" y="12"/>
                  </a:lnTo>
                  <a:lnTo>
                    <a:pt x="66" y="18"/>
                  </a:lnTo>
                  <a:lnTo>
                    <a:pt x="82" y="22"/>
                  </a:lnTo>
                  <a:lnTo>
                    <a:pt x="92" y="14"/>
                  </a:lnTo>
                  <a:lnTo>
                    <a:pt x="110" y="2"/>
                  </a:lnTo>
                  <a:lnTo>
                    <a:pt x="136" y="0"/>
                  </a:lnTo>
                  <a:lnTo>
                    <a:pt x="130" y="12"/>
                  </a:lnTo>
                  <a:lnTo>
                    <a:pt x="130" y="24"/>
                  </a:lnTo>
                  <a:lnTo>
                    <a:pt x="138" y="22"/>
                  </a:lnTo>
                  <a:lnTo>
                    <a:pt x="146" y="22"/>
                  </a:lnTo>
                  <a:lnTo>
                    <a:pt x="156" y="3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5">
              <a:extLst>
                <a:ext uri="{FF2B5EF4-FFF2-40B4-BE49-F238E27FC236}">
                  <a16:creationId xmlns:a16="http://schemas.microsoft.com/office/drawing/2014/main" id="{3A8A74C9-5AE4-3F4D-8393-D2002AD70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6065" y="-551004"/>
              <a:ext cx="172554" cy="234012"/>
            </a:xfrm>
            <a:custGeom>
              <a:avLst/>
              <a:gdLst/>
              <a:ahLst/>
              <a:cxnLst>
                <a:cxn ang="0">
                  <a:pos x="224" y="378"/>
                </a:cxn>
                <a:cxn ang="0">
                  <a:pos x="240" y="364"/>
                </a:cxn>
                <a:cxn ang="0">
                  <a:pos x="248" y="342"/>
                </a:cxn>
                <a:cxn ang="0">
                  <a:pos x="266" y="328"/>
                </a:cxn>
                <a:cxn ang="0">
                  <a:pos x="284" y="328"/>
                </a:cxn>
                <a:cxn ang="0">
                  <a:pos x="292" y="316"/>
                </a:cxn>
                <a:cxn ang="0">
                  <a:pos x="282" y="292"/>
                </a:cxn>
                <a:cxn ang="0">
                  <a:pos x="280" y="280"/>
                </a:cxn>
                <a:cxn ang="0">
                  <a:pos x="278" y="258"/>
                </a:cxn>
                <a:cxn ang="0">
                  <a:pos x="286" y="246"/>
                </a:cxn>
                <a:cxn ang="0">
                  <a:pos x="284" y="222"/>
                </a:cxn>
                <a:cxn ang="0">
                  <a:pos x="274" y="200"/>
                </a:cxn>
                <a:cxn ang="0">
                  <a:pos x="264" y="178"/>
                </a:cxn>
                <a:cxn ang="0">
                  <a:pos x="252" y="154"/>
                </a:cxn>
                <a:cxn ang="0">
                  <a:pos x="234" y="156"/>
                </a:cxn>
                <a:cxn ang="0">
                  <a:pos x="216" y="158"/>
                </a:cxn>
                <a:cxn ang="0">
                  <a:pos x="208" y="168"/>
                </a:cxn>
                <a:cxn ang="0">
                  <a:pos x="200" y="182"/>
                </a:cxn>
                <a:cxn ang="0">
                  <a:pos x="174" y="196"/>
                </a:cxn>
                <a:cxn ang="0">
                  <a:pos x="180" y="160"/>
                </a:cxn>
                <a:cxn ang="0">
                  <a:pos x="198" y="158"/>
                </a:cxn>
                <a:cxn ang="0">
                  <a:pos x="196" y="136"/>
                </a:cxn>
                <a:cxn ang="0">
                  <a:pos x="204" y="112"/>
                </a:cxn>
                <a:cxn ang="0">
                  <a:pos x="210" y="76"/>
                </a:cxn>
                <a:cxn ang="0">
                  <a:pos x="200" y="66"/>
                </a:cxn>
                <a:cxn ang="0">
                  <a:pos x="200" y="54"/>
                </a:cxn>
                <a:cxn ang="0">
                  <a:pos x="180" y="32"/>
                </a:cxn>
                <a:cxn ang="0">
                  <a:pos x="162" y="20"/>
                </a:cxn>
                <a:cxn ang="0">
                  <a:pos x="142" y="12"/>
                </a:cxn>
                <a:cxn ang="0">
                  <a:pos x="124" y="0"/>
                </a:cxn>
                <a:cxn ang="0">
                  <a:pos x="96" y="2"/>
                </a:cxn>
                <a:cxn ang="0">
                  <a:pos x="78" y="4"/>
                </a:cxn>
                <a:cxn ang="0">
                  <a:pos x="72" y="28"/>
                </a:cxn>
                <a:cxn ang="0">
                  <a:pos x="74" y="50"/>
                </a:cxn>
                <a:cxn ang="0">
                  <a:pos x="64" y="40"/>
                </a:cxn>
                <a:cxn ang="0">
                  <a:pos x="66" y="76"/>
                </a:cxn>
                <a:cxn ang="0">
                  <a:pos x="56" y="88"/>
                </a:cxn>
                <a:cxn ang="0">
                  <a:pos x="48" y="88"/>
                </a:cxn>
                <a:cxn ang="0">
                  <a:pos x="46" y="64"/>
                </a:cxn>
                <a:cxn ang="0">
                  <a:pos x="38" y="78"/>
                </a:cxn>
                <a:cxn ang="0">
                  <a:pos x="20" y="90"/>
                </a:cxn>
                <a:cxn ang="0">
                  <a:pos x="14" y="114"/>
                </a:cxn>
                <a:cxn ang="0">
                  <a:pos x="6" y="126"/>
                </a:cxn>
                <a:cxn ang="0">
                  <a:pos x="8" y="162"/>
                </a:cxn>
                <a:cxn ang="0">
                  <a:pos x="0" y="184"/>
                </a:cxn>
                <a:cxn ang="0">
                  <a:pos x="2" y="208"/>
                </a:cxn>
                <a:cxn ang="0">
                  <a:pos x="4" y="230"/>
                </a:cxn>
                <a:cxn ang="0">
                  <a:pos x="16" y="266"/>
                </a:cxn>
                <a:cxn ang="0">
                  <a:pos x="36" y="288"/>
                </a:cxn>
                <a:cxn ang="0">
                  <a:pos x="38" y="322"/>
                </a:cxn>
                <a:cxn ang="0">
                  <a:pos x="40" y="346"/>
                </a:cxn>
                <a:cxn ang="0">
                  <a:pos x="24" y="370"/>
                </a:cxn>
                <a:cxn ang="0">
                  <a:pos x="8" y="394"/>
                </a:cxn>
                <a:cxn ang="0">
                  <a:pos x="62" y="390"/>
                </a:cxn>
                <a:cxn ang="0">
                  <a:pos x="124" y="386"/>
                </a:cxn>
                <a:cxn ang="0">
                  <a:pos x="224" y="390"/>
                </a:cxn>
              </a:cxnLst>
              <a:rect l="0" t="0" r="r" b="b"/>
              <a:pathLst>
                <a:path w="292" h="396">
                  <a:moveTo>
                    <a:pt x="214" y="378"/>
                  </a:moveTo>
                  <a:lnTo>
                    <a:pt x="224" y="378"/>
                  </a:lnTo>
                  <a:lnTo>
                    <a:pt x="234" y="378"/>
                  </a:lnTo>
                  <a:lnTo>
                    <a:pt x="240" y="364"/>
                  </a:lnTo>
                  <a:lnTo>
                    <a:pt x="240" y="354"/>
                  </a:lnTo>
                  <a:lnTo>
                    <a:pt x="248" y="342"/>
                  </a:lnTo>
                  <a:lnTo>
                    <a:pt x="248" y="330"/>
                  </a:lnTo>
                  <a:lnTo>
                    <a:pt x="266" y="328"/>
                  </a:lnTo>
                  <a:lnTo>
                    <a:pt x="276" y="340"/>
                  </a:lnTo>
                  <a:lnTo>
                    <a:pt x="284" y="328"/>
                  </a:lnTo>
                  <a:lnTo>
                    <a:pt x="292" y="326"/>
                  </a:lnTo>
                  <a:lnTo>
                    <a:pt x="292" y="316"/>
                  </a:lnTo>
                  <a:lnTo>
                    <a:pt x="290" y="304"/>
                  </a:lnTo>
                  <a:lnTo>
                    <a:pt x="282" y="292"/>
                  </a:lnTo>
                  <a:lnTo>
                    <a:pt x="290" y="292"/>
                  </a:lnTo>
                  <a:lnTo>
                    <a:pt x="280" y="280"/>
                  </a:lnTo>
                  <a:lnTo>
                    <a:pt x="280" y="270"/>
                  </a:lnTo>
                  <a:lnTo>
                    <a:pt x="278" y="258"/>
                  </a:lnTo>
                  <a:lnTo>
                    <a:pt x="288" y="258"/>
                  </a:lnTo>
                  <a:lnTo>
                    <a:pt x="286" y="246"/>
                  </a:lnTo>
                  <a:lnTo>
                    <a:pt x="286" y="234"/>
                  </a:lnTo>
                  <a:lnTo>
                    <a:pt x="284" y="222"/>
                  </a:lnTo>
                  <a:lnTo>
                    <a:pt x="276" y="210"/>
                  </a:lnTo>
                  <a:lnTo>
                    <a:pt x="274" y="200"/>
                  </a:lnTo>
                  <a:lnTo>
                    <a:pt x="264" y="188"/>
                  </a:lnTo>
                  <a:lnTo>
                    <a:pt x="264" y="178"/>
                  </a:lnTo>
                  <a:lnTo>
                    <a:pt x="262" y="164"/>
                  </a:lnTo>
                  <a:lnTo>
                    <a:pt x="252" y="154"/>
                  </a:lnTo>
                  <a:lnTo>
                    <a:pt x="244" y="156"/>
                  </a:lnTo>
                  <a:lnTo>
                    <a:pt x="234" y="156"/>
                  </a:lnTo>
                  <a:lnTo>
                    <a:pt x="226" y="156"/>
                  </a:lnTo>
                  <a:lnTo>
                    <a:pt x="216" y="158"/>
                  </a:lnTo>
                  <a:lnTo>
                    <a:pt x="208" y="158"/>
                  </a:lnTo>
                  <a:lnTo>
                    <a:pt x="208" y="168"/>
                  </a:lnTo>
                  <a:lnTo>
                    <a:pt x="200" y="170"/>
                  </a:lnTo>
                  <a:lnTo>
                    <a:pt x="200" y="182"/>
                  </a:lnTo>
                  <a:lnTo>
                    <a:pt x="192" y="194"/>
                  </a:lnTo>
                  <a:lnTo>
                    <a:pt x="174" y="196"/>
                  </a:lnTo>
                  <a:lnTo>
                    <a:pt x="172" y="172"/>
                  </a:lnTo>
                  <a:lnTo>
                    <a:pt x="180" y="160"/>
                  </a:lnTo>
                  <a:lnTo>
                    <a:pt x="190" y="160"/>
                  </a:lnTo>
                  <a:lnTo>
                    <a:pt x="198" y="158"/>
                  </a:lnTo>
                  <a:lnTo>
                    <a:pt x="198" y="148"/>
                  </a:lnTo>
                  <a:lnTo>
                    <a:pt x="196" y="136"/>
                  </a:lnTo>
                  <a:lnTo>
                    <a:pt x="206" y="124"/>
                  </a:lnTo>
                  <a:lnTo>
                    <a:pt x="204" y="112"/>
                  </a:lnTo>
                  <a:lnTo>
                    <a:pt x="204" y="100"/>
                  </a:lnTo>
                  <a:lnTo>
                    <a:pt x="210" y="76"/>
                  </a:lnTo>
                  <a:lnTo>
                    <a:pt x="202" y="76"/>
                  </a:lnTo>
                  <a:lnTo>
                    <a:pt x="200" y="66"/>
                  </a:lnTo>
                  <a:lnTo>
                    <a:pt x="192" y="66"/>
                  </a:lnTo>
                  <a:lnTo>
                    <a:pt x="200" y="54"/>
                  </a:lnTo>
                  <a:lnTo>
                    <a:pt x="190" y="42"/>
                  </a:lnTo>
                  <a:lnTo>
                    <a:pt x="180" y="32"/>
                  </a:lnTo>
                  <a:lnTo>
                    <a:pt x="172" y="32"/>
                  </a:lnTo>
                  <a:lnTo>
                    <a:pt x="162" y="20"/>
                  </a:lnTo>
                  <a:lnTo>
                    <a:pt x="152" y="10"/>
                  </a:lnTo>
                  <a:lnTo>
                    <a:pt x="142" y="12"/>
                  </a:lnTo>
                  <a:lnTo>
                    <a:pt x="134" y="12"/>
                  </a:lnTo>
                  <a:lnTo>
                    <a:pt x="124" y="0"/>
                  </a:lnTo>
                  <a:lnTo>
                    <a:pt x="106" y="2"/>
                  </a:lnTo>
                  <a:lnTo>
                    <a:pt x="96" y="2"/>
                  </a:lnTo>
                  <a:lnTo>
                    <a:pt x="88" y="4"/>
                  </a:lnTo>
                  <a:lnTo>
                    <a:pt x="78" y="4"/>
                  </a:lnTo>
                  <a:lnTo>
                    <a:pt x="70" y="16"/>
                  </a:lnTo>
                  <a:lnTo>
                    <a:pt x="72" y="28"/>
                  </a:lnTo>
                  <a:lnTo>
                    <a:pt x="82" y="38"/>
                  </a:lnTo>
                  <a:lnTo>
                    <a:pt x="74" y="50"/>
                  </a:lnTo>
                  <a:lnTo>
                    <a:pt x="64" y="52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66" y="76"/>
                  </a:lnTo>
                  <a:lnTo>
                    <a:pt x="56" y="76"/>
                  </a:lnTo>
                  <a:lnTo>
                    <a:pt x="56" y="88"/>
                  </a:lnTo>
                  <a:lnTo>
                    <a:pt x="50" y="100"/>
                  </a:lnTo>
                  <a:lnTo>
                    <a:pt x="48" y="88"/>
                  </a:lnTo>
                  <a:lnTo>
                    <a:pt x="48" y="76"/>
                  </a:lnTo>
                  <a:lnTo>
                    <a:pt x="46" y="64"/>
                  </a:lnTo>
                  <a:lnTo>
                    <a:pt x="38" y="66"/>
                  </a:lnTo>
                  <a:lnTo>
                    <a:pt x="38" y="78"/>
                  </a:lnTo>
                  <a:lnTo>
                    <a:pt x="30" y="90"/>
                  </a:lnTo>
                  <a:lnTo>
                    <a:pt x="20" y="90"/>
                  </a:lnTo>
                  <a:lnTo>
                    <a:pt x="22" y="102"/>
                  </a:lnTo>
                  <a:lnTo>
                    <a:pt x="14" y="114"/>
                  </a:lnTo>
                  <a:lnTo>
                    <a:pt x="14" y="126"/>
                  </a:lnTo>
                  <a:lnTo>
                    <a:pt x="6" y="126"/>
                  </a:lnTo>
                  <a:lnTo>
                    <a:pt x="8" y="150"/>
                  </a:lnTo>
                  <a:lnTo>
                    <a:pt x="8" y="162"/>
                  </a:lnTo>
                  <a:lnTo>
                    <a:pt x="10" y="172"/>
                  </a:lnTo>
                  <a:lnTo>
                    <a:pt x="0" y="184"/>
                  </a:lnTo>
                  <a:lnTo>
                    <a:pt x="2" y="196"/>
                  </a:lnTo>
                  <a:lnTo>
                    <a:pt x="2" y="208"/>
                  </a:lnTo>
                  <a:lnTo>
                    <a:pt x="4" y="220"/>
                  </a:lnTo>
                  <a:lnTo>
                    <a:pt x="4" y="230"/>
                  </a:lnTo>
                  <a:lnTo>
                    <a:pt x="4" y="242"/>
                  </a:lnTo>
                  <a:lnTo>
                    <a:pt x="16" y="266"/>
                  </a:lnTo>
                  <a:lnTo>
                    <a:pt x="34" y="276"/>
                  </a:lnTo>
                  <a:lnTo>
                    <a:pt x="36" y="288"/>
                  </a:lnTo>
                  <a:lnTo>
                    <a:pt x="36" y="310"/>
                  </a:lnTo>
                  <a:lnTo>
                    <a:pt x="38" y="322"/>
                  </a:lnTo>
                  <a:lnTo>
                    <a:pt x="38" y="334"/>
                  </a:lnTo>
                  <a:lnTo>
                    <a:pt x="40" y="346"/>
                  </a:lnTo>
                  <a:lnTo>
                    <a:pt x="32" y="358"/>
                  </a:lnTo>
                  <a:lnTo>
                    <a:pt x="24" y="370"/>
                  </a:lnTo>
                  <a:lnTo>
                    <a:pt x="24" y="380"/>
                  </a:lnTo>
                  <a:lnTo>
                    <a:pt x="8" y="394"/>
                  </a:lnTo>
                  <a:lnTo>
                    <a:pt x="34" y="392"/>
                  </a:lnTo>
                  <a:lnTo>
                    <a:pt x="62" y="390"/>
                  </a:lnTo>
                  <a:lnTo>
                    <a:pt x="98" y="388"/>
                  </a:lnTo>
                  <a:lnTo>
                    <a:pt x="124" y="386"/>
                  </a:lnTo>
                  <a:lnTo>
                    <a:pt x="154" y="396"/>
                  </a:lnTo>
                  <a:lnTo>
                    <a:pt x="224" y="390"/>
                  </a:lnTo>
                  <a:lnTo>
                    <a:pt x="214" y="378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63" name="Freeform 26">
              <a:extLst>
                <a:ext uri="{FF2B5EF4-FFF2-40B4-BE49-F238E27FC236}">
                  <a16:creationId xmlns:a16="http://schemas.microsoft.com/office/drawing/2014/main" id="{8DAF7C7B-2747-4E4C-B592-7B3F913777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6420" y="-348903"/>
              <a:ext cx="176100" cy="312015"/>
            </a:xfrm>
            <a:custGeom>
              <a:avLst/>
              <a:gdLst/>
              <a:ahLst/>
              <a:cxnLst>
                <a:cxn ang="0">
                  <a:pos x="6" y="226"/>
                </a:cxn>
                <a:cxn ang="0">
                  <a:pos x="0" y="262"/>
                </a:cxn>
                <a:cxn ang="0">
                  <a:pos x="12" y="284"/>
                </a:cxn>
                <a:cxn ang="0">
                  <a:pos x="30" y="294"/>
                </a:cxn>
                <a:cxn ang="0">
                  <a:pos x="40" y="316"/>
                </a:cxn>
                <a:cxn ang="0">
                  <a:pos x="58" y="328"/>
                </a:cxn>
                <a:cxn ang="0">
                  <a:pos x="70" y="350"/>
                </a:cxn>
                <a:cxn ang="0">
                  <a:pos x="80" y="360"/>
                </a:cxn>
                <a:cxn ang="0">
                  <a:pos x="98" y="372"/>
                </a:cxn>
                <a:cxn ang="0">
                  <a:pos x="98" y="384"/>
                </a:cxn>
                <a:cxn ang="0">
                  <a:pos x="110" y="394"/>
                </a:cxn>
                <a:cxn ang="0">
                  <a:pos x="112" y="418"/>
                </a:cxn>
                <a:cxn ang="0">
                  <a:pos x="122" y="440"/>
                </a:cxn>
                <a:cxn ang="0">
                  <a:pos x="140" y="438"/>
                </a:cxn>
                <a:cxn ang="0">
                  <a:pos x="160" y="460"/>
                </a:cxn>
                <a:cxn ang="0">
                  <a:pos x="170" y="482"/>
                </a:cxn>
                <a:cxn ang="0">
                  <a:pos x="172" y="506"/>
                </a:cxn>
                <a:cxn ang="0">
                  <a:pos x="174" y="528"/>
                </a:cxn>
                <a:cxn ang="0">
                  <a:pos x="192" y="526"/>
                </a:cxn>
                <a:cxn ang="0">
                  <a:pos x="218" y="502"/>
                </a:cxn>
                <a:cxn ang="0">
                  <a:pos x="238" y="524"/>
                </a:cxn>
                <a:cxn ang="0">
                  <a:pos x="254" y="512"/>
                </a:cxn>
                <a:cxn ang="0">
                  <a:pos x="244" y="488"/>
                </a:cxn>
                <a:cxn ang="0">
                  <a:pos x="262" y="488"/>
                </a:cxn>
                <a:cxn ang="0">
                  <a:pos x="260" y="464"/>
                </a:cxn>
                <a:cxn ang="0">
                  <a:pos x="268" y="452"/>
                </a:cxn>
                <a:cxn ang="0">
                  <a:pos x="276" y="450"/>
                </a:cxn>
                <a:cxn ang="0">
                  <a:pos x="266" y="428"/>
                </a:cxn>
                <a:cxn ang="0">
                  <a:pos x="282" y="404"/>
                </a:cxn>
                <a:cxn ang="0">
                  <a:pos x="280" y="382"/>
                </a:cxn>
                <a:cxn ang="0">
                  <a:pos x="298" y="368"/>
                </a:cxn>
                <a:cxn ang="0">
                  <a:pos x="296" y="332"/>
                </a:cxn>
                <a:cxn ang="0">
                  <a:pos x="296" y="332"/>
                </a:cxn>
                <a:cxn ang="0">
                  <a:pos x="286" y="322"/>
                </a:cxn>
                <a:cxn ang="0">
                  <a:pos x="284" y="298"/>
                </a:cxn>
                <a:cxn ang="0">
                  <a:pos x="292" y="274"/>
                </a:cxn>
                <a:cxn ang="0">
                  <a:pos x="272" y="254"/>
                </a:cxn>
                <a:cxn ang="0">
                  <a:pos x="278" y="218"/>
                </a:cxn>
                <a:cxn ang="0">
                  <a:pos x="276" y="196"/>
                </a:cxn>
                <a:cxn ang="0">
                  <a:pos x="274" y="172"/>
                </a:cxn>
                <a:cxn ang="0">
                  <a:pos x="264" y="148"/>
                </a:cxn>
                <a:cxn ang="0">
                  <a:pos x="260" y="114"/>
                </a:cxn>
                <a:cxn ang="0">
                  <a:pos x="268" y="90"/>
                </a:cxn>
                <a:cxn ang="0">
                  <a:pos x="268" y="78"/>
                </a:cxn>
                <a:cxn ang="0">
                  <a:pos x="256" y="56"/>
                </a:cxn>
                <a:cxn ang="0">
                  <a:pos x="246" y="44"/>
                </a:cxn>
                <a:cxn ang="0">
                  <a:pos x="236" y="22"/>
                </a:cxn>
                <a:cxn ang="0">
                  <a:pos x="228" y="2"/>
                </a:cxn>
                <a:cxn ang="0">
                  <a:pos x="64" y="12"/>
                </a:cxn>
                <a:cxn ang="0">
                  <a:pos x="64" y="36"/>
                </a:cxn>
                <a:cxn ang="0">
                  <a:pos x="74" y="58"/>
                </a:cxn>
                <a:cxn ang="0">
                  <a:pos x="76" y="82"/>
                </a:cxn>
                <a:cxn ang="0">
                  <a:pos x="70" y="104"/>
                </a:cxn>
                <a:cxn ang="0">
                  <a:pos x="44" y="118"/>
                </a:cxn>
                <a:cxn ang="0">
                  <a:pos x="18" y="132"/>
                </a:cxn>
                <a:cxn ang="0">
                  <a:pos x="20" y="156"/>
                </a:cxn>
                <a:cxn ang="0">
                  <a:pos x="30" y="166"/>
                </a:cxn>
                <a:cxn ang="0">
                  <a:pos x="22" y="190"/>
                </a:cxn>
                <a:cxn ang="0">
                  <a:pos x="14" y="202"/>
                </a:cxn>
                <a:cxn ang="0">
                  <a:pos x="14" y="202"/>
                </a:cxn>
              </a:cxnLst>
              <a:rect l="0" t="0" r="r" b="b"/>
              <a:pathLst>
                <a:path w="298" h="528">
                  <a:moveTo>
                    <a:pt x="14" y="202"/>
                  </a:moveTo>
                  <a:lnTo>
                    <a:pt x="6" y="226"/>
                  </a:lnTo>
                  <a:lnTo>
                    <a:pt x="8" y="238"/>
                  </a:lnTo>
                  <a:lnTo>
                    <a:pt x="0" y="262"/>
                  </a:lnTo>
                  <a:lnTo>
                    <a:pt x="10" y="274"/>
                  </a:lnTo>
                  <a:lnTo>
                    <a:pt x="12" y="284"/>
                  </a:lnTo>
                  <a:lnTo>
                    <a:pt x="20" y="284"/>
                  </a:lnTo>
                  <a:lnTo>
                    <a:pt x="30" y="294"/>
                  </a:lnTo>
                  <a:lnTo>
                    <a:pt x="30" y="306"/>
                  </a:lnTo>
                  <a:lnTo>
                    <a:pt x="40" y="316"/>
                  </a:lnTo>
                  <a:lnTo>
                    <a:pt x="50" y="316"/>
                  </a:lnTo>
                  <a:lnTo>
                    <a:pt x="58" y="328"/>
                  </a:lnTo>
                  <a:lnTo>
                    <a:pt x="68" y="338"/>
                  </a:lnTo>
                  <a:lnTo>
                    <a:pt x="70" y="350"/>
                  </a:lnTo>
                  <a:lnTo>
                    <a:pt x="80" y="348"/>
                  </a:lnTo>
                  <a:lnTo>
                    <a:pt x="80" y="360"/>
                  </a:lnTo>
                  <a:lnTo>
                    <a:pt x="88" y="360"/>
                  </a:lnTo>
                  <a:lnTo>
                    <a:pt x="98" y="372"/>
                  </a:lnTo>
                  <a:lnTo>
                    <a:pt x="90" y="384"/>
                  </a:lnTo>
                  <a:lnTo>
                    <a:pt x="98" y="384"/>
                  </a:lnTo>
                  <a:lnTo>
                    <a:pt x="100" y="394"/>
                  </a:lnTo>
                  <a:lnTo>
                    <a:pt x="110" y="394"/>
                  </a:lnTo>
                  <a:lnTo>
                    <a:pt x="100" y="406"/>
                  </a:lnTo>
                  <a:lnTo>
                    <a:pt x="112" y="418"/>
                  </a:lnTo>
                  <a:lnTo>
                    <a:pt x="122" y="428"/>
                  </a:lnTo>
                  <a:lnTo>
                    <a:pt x="122" y="440"/>
                  </a:lnTo>
                  <a:lnTo>
                    <a:pt x="130" y="438"/>
                  </a:lnTo>
                  <a:lnTo>
                    <a:pt x="140" y="438"/>
                  </a:lnTo>
                  <a:lnTo>
                    <a:pt x="150" y="450"/>
                  </a:lnTo>
                  <a:lnTo>
                    <a:pt x="160" y="460"/>
                  </a:lnTo>
                  <a:lnTo>
                    <a:pt x="160" y="472"/>
                  </a:lnTo>
                  <a:lnTo>
                    <a:pt x="170" y="482"/>
                  </a:lnTo>
                  <a:lnTo>
                    <a:pt x="172" y="494"/>
                  </a:lnTo>
                  <a:lnTo>
                    <a:pt x="172" y="506"/>
                  </a:lnTo>
                  <a:lnTo>
                    <a:pt x="174" y="518"/>
                  </a:lnTo>
                  <a:lnTo>
                    <a:pt x="174" y="528"/>
                  </a:lnTo>
                  <a:lnTo>
                    <a:pt x="182" y="528"/>
                  </a:lnTo>
                  <a:lnTo>
                    <a:pt x="192" y="526"/>
                  </a:lnTo>
                  <a:lnTo>
                    <a:pt x="200" y="516"/>
                  </a:lnTo>
                  <a:lnTo>
                    <a:pt x="218" y="502"/>
                  </a:lnTo>
                  <a:lnTo>
                    <a:pt x="228" y="514"/>
                  </a:lnTo>
                  <a:lnTo>
                    <a:pt x="238" y="524"/>
                  </a:lnTo>
                  <a:lnTo>
                    <a:pt x="244" y="512"/>
                  </a:lnTo>
                  <a:lnTo>
                    <a:pt x="254" y="512"/>
                  </a:lnTo>
                  <a:lnTo>
                    <a:pt x="244" y="500"/>
                  </a:lnTo>
                  <a:lnTo>
                    <a:pt x="244" y="488"/>
                  </a:lnTo>
                  <a:lnTo>
                    <a:pt x="254" y="488"/>
                  </a:lnTo>
                  <a:lnTo>
                    <a:pt x="262" y="488"/>
                  </a:lnTo>
                  <a:lnTo>
                    <a:pt x="270" y="474"/>
                  </a:lnTo>
                  <a:lnTo>
                    <a:pt x="260" y="464"/>
                  </a:lnTo>
                  <a:lnTo>
                    <a:pt x="260" y="452"/>
                  </a:lnTo>
                  <a:lnTo>
                    <a:pt x="268" y="452"/>
                  </a:lnTo>
                  <a:lnTo>
                    <a:pt x="276" y="440"/>
                  </a:lnTo>
                  <a:lnTo>
                    <a:pt x="276" y="450"/>
                  </a:lnTo>
                  <a:lnTo>
                    <a:pt x="268" y="440"/>
                  </a:lnTo>
                  <a:lnTo>
                    <a:pt x="266" y="428"/>
                  </a:lnTo>
                  <a:lnTo>
                    <a:pt x="274" y="416"/>
                  </a:lnTo>
                  <a:lnTo>
                    <a:pt x="282" y="404"/>
                  </a:lnTo>
                  <a:lnTo>
                    <a:pt x="272" y="394"/>
                  </a:lnTo>
                  <a:lnTo>
                    <a:pt x="280" y="382"/>
                  </a:lnTo>
                  <a:lnTo>
                    <a:pt x="290" y="380"/>
                  </a:lnTo>
                  <a:lnTo>
                    <a:pt x="298" y="368"/>
                  </a:lnTo>
                  <a:lnTo>
                    <a:pt x="296" y="344"/>
                  </a:lnTo>
                  <a:lnTo>
                    <a:pt x="296" y="332"/>
                  </a:lnTo>
                  <a:lnTo>
                    <a:pt x="286" y="334"/>
                  </a:lnTo>
                  <a:lnTo>
                    <a:pt x="296" y="332"/>
                  </a:lnTo>
                  <a:lnTo>
                    <a:pt x="294" y="322"/>
                  </a:lnTo>
                  <a:lnTo>
                    <a:pt x="286" y="322"/>
                  </a:lnTo>
                  <a:lnTo>
                    <a:pt x="286" y="310"/>
                  </a:lnTo>
                  <a:lnTo>
                    <a:pt x="284" y="298"/>
                  </a:lnTo>
                  <a:lnTo>
                    <a:pt x="292" y="286"/>
                  </a:lnTo>
                  <a:lnTo>
                    <a:pt x="292" y="274"/>
                  </a:lnTo>
                  <a:lnTo>
                    <a:pt x="282" y="264"/>
                  </a:lnTo>
                  <a:lnTo>
                    <a:pt x="272" y="254"/>
                  </a:lnTo>
                  <a:lnTo>
                    <a:pt x="270" y="230"/>
                  </a:lnTo>
                  <a:lnTo>
                    <a:pt x="278" y="218"/>
                  </a:lnTo>
                  <a:lnTo>
                    <a:pt x="278" y="206"/>
                  </a:lnTo>
                  <a:lnTo>
                    <a:pt x="276" y="196"/>
                  </a:lnTo>
                  <a:lnTo>
                    <a:pt x="276" y="182"/>
                  </a:lnTo>
                  <a:lnTo>
                    <a:pt x="274" y="172"/>
                  </a:lnTo>
                  <a:lnTo>
                    <a:pt x="264" y="160"/>
                  </a:lnTo>
                  <a:lnTo>
                    <a:pt x="264" y="148"/>
                  </a:lnTo>
                  <a:lnTo>
                    <a:pt x="262" y="126"/>
                  </a:lnTo>
                  <a:lnTo>
                    <a:pt x="260" y="114"/>
                  </a:lnTo>
                  <a:lnTo>
                    <a:pt x="260" y="102"/>
                  </a:lnTo>
                  <a:lnTo>
                    <a:pt x="268" y="90"/>
                  </a:lnTo>
                  <a:lnTo>
                    <a:pt x="268" y="78"/>
                  </a:lnTo>
                  <a:lnTo>
                    <a:pt x="268" y="78"/>
                  </a:lnTo>
                  <a:lnTo>
                    <a:pt x="258" y="68"/>
                  </a:lnTo>
                  <a:lnTo>
                    <a:pt x="256" y="56"/>
                  </a:lnTo>
                  <a:lnTo>
                    <a:pt x="256" y="44"/>
                  </a:lnTo>
                  <a:lnTo>
                    <a:pt x="246" y="44"/>
                  </a:lnTo>
                  <a:lnTo>
                    <a:pt x="238" y="34"/>
                  </a:lnTo>
                  <a:lnTo>
                    <a:pt x="236" y="22"/>
                  </a:lnTo>
                  <a:lnTo>
                    <a:pt x="236" y="12"/>
                  </a:lnTo>
                  <a:lnTo>
                    <a:pt x="228" y="2"/>
                  </a:lnTo>
                  <a:lnTo>
                    <a:pt x="226" y="0"/>
                  </a:lnTo>
                  <a:lnTo>
                    <a:pt x="64" y="12"/>
                  </a:lnTo>
                  <a:lnTo>
                    <a:pt x="56" y="24"/>
                  </a:lnTo>
                  <a:lnTo>
                    <a:pt x="64" y="36"/>
                  </a:lnTo>
                  <a:lnTo>
                    <a:pt x="66" y="46"/>
                  </a:lnTo>
                  <a:lnTo>
                    <a:pt x="74" y="58"/>
                  </a:lnTo>
                  <a:lnTo>
                    <a:pt x="86" y="68"/>
                  </a:lnTo>
                  <a:lnTo>
                    <a:pt x="76" y="82"/>
                  </a:lnTo>
                  <a:lnTo>
                    <a:pt x="70" y="94"/>
                  </a:lnTo>
                  <a:lnTo>
                    <a:pt x="70" y="104"/>
                  </a:lnTo>
                  <a:lnTo>
                    <a:pt x="52" y="118"/>
                  </a:lnTo>
                  <a:lnTo>
                    <a:pt x="44" y="118"/>
                  </a:lnTo>
                  <a:lnTo>
                    <a:pt x="26" y="120"/>
                  </a:lnTo>
                  <a:lnTo>
                    <a:pt x="18" y="132"/>
                  </a:lnTo>
                  <a:lnTo>
                    <a:pt x="10" y="144"/>
                  </a:lnTo>
                  <a:lnTo>
                    <a:pt x="20" y="156"/>
                  </a:lnTo>
                  <a:lnTo>
                    <a:pt x="30" y="156"/>
                  </a:lnTo>
                  <a:lnTo>
                    <a:pt x="30" y="166"/>
                  </a:lnTo>
                  <a:lnTo>
                    <a:pt x="22" y="178"/>
                  </a:lnTo>
                  <a:lnTo>
                    <a:pt x="22" y="190"/>
                  </a:lnTo>
                  <a:lnTo>
                    <a:pt x="24" y="202"/>
                  </a:lnTo>
                  <a:lnTo>
                    <a:pt x="14" y="202"/>
                  </a:lnTo>
                  <a:lnTo>
                    <a:pt x="6" y="216"/>
                  </a:lnTo>
                  <a:lnTo>
                    <a:pt x="14" y="202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64" name="Freeform 27">
              <a:extLst>
                <a:ext uri="{FF2B5EF4-FFF2-40B4-BE49-F238E27FC236}">
                  <a16:creationId xmlns:a16="http://schemas.microsoft.com/office/drawing/2014/main" id="{47C05DD3-177B-5E47-BBFE-67E7B83698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064" y="-322902"/>
              <a:ext cx="143007" cy="239921"/>
            </a:xfrm>
            <a:custGeom>
              <a:avLst/>
              <a:gdLst/>
              <a:ahLst/>
              <a:cxnLst>
                <a:cxn ang="0">
                  <a:pos x="8" y="396"/>
                </a:cxn>
                <a:cxn ang="0">
                  <a:pos x="14" y="372"/>
                </a:cxn>
                <a:cxn ang="0">
                  <a:pos x="12" y="350"/>
                </a:cxn>
                <a:cxn ang="0">
                  <a:pos x="30" y="336"/>
                </a:cxn>
                <a:cxn ang="0">
                  <a:pos x="36" y="300"/>
                </a:cxn>
                <a:cxn ang="0">
                  <a:pos x="26" y="290"/>
                </a:cxn>
                <a:cxn ang="0">
                  <a:pos x="34" y="278"/>
                </a:cxn>
                <a:cxn ang="0">
                  <a:pos x="26" y="266"/>
                </a:cxn>
                <a:cxn ang="0">
                  <a:pos x="32" y="242"/>
                </a:cxn>
                <a:cxn ang="0">
                  <a:pos x="22" y="220"/>
                </a:cxn>
                <a:cxn ang="0">
                  <a:pos x="10" y="186"/>
                </a:cxn>
                <a:cxn ang="0">
                  <a:pos x="18" y="162"/>
                </a:cxn>
                <a:cxn ang="0">
                  <a:pos x="16" y="138"/>
                </a:cxn>
                <a:cxn ang="0">
                  <a:pos x="4" y="116"/>
                </a:cxn>
                <a:cxn ang="0">
                  <a:pos x="2" y="82"/>
                </a:cxn>
                <a:cxn ang="0">
                  <a:pos x="0" y="58"/>
                </a:cxn>
                <a:cxn ang="0">
                  <a:pos x="8" y="34"/>
                </a:cxn>
                <a:cxn ang="0">
                  <a:pos x="16" y="36"/>
                </a:cxn>
                <a:cxn ang="0">
                  <a:pos x="44" y="34"/>
                </a:cxn>
                <a:cxn ang="0">
                  <a:pos x="52" y="20"/>
                </a:cxn>
                <a:cxn ang="0">
                  <a:pos x="60" y="8"/>
                </a:cxn>
                <a:cxn ang="0">
                  <a:pos x="52" y="8"/>
                </a:cxn>
                <a:cxn ang="0">
                  <a:pos x="106" y="4"/>
                </a:cxn>
                <a:cxn ang="0">
                  <a:pos x="168" y="0"/>
                </a:cxn>
                <a:cxn ang="0">
                  <a:pos x="212" y="102"/>
                </a:cxn>
                <a:cxn ang="0">
                  <a:pos x="226" y="182"/>
                </a:cxn>
                <a:cxn ang="0">
                  <a:pos x="228" y="204"/>
                </a:cxn>
                <a:cxn ang="0">
                  <a:pos x="230" y="228"/>
                </a:cxn>
                <a:cxn ang="0">
                  <a:pos x="232" y="252"/>
                </a:cxn>
                <a:cxn ang="0">
                  <a:pos x="232" y="252"/>
                </a:cxn>
                <a:cxn ang="0">
                  <a:pos x="224" y="264"/>
                </a:cxn>
                <a:cxn ang="0">
                  <a:pos x="224" y="274"/>
                </a:cxn>
                <a:cxn ang="0">
                  <a:pos x="198" y="290"/>
                </a:cxn>
                <a:cxn ang="0">
                  <a:pos x="192" y="302"/>
                </a:cxn>
                <a:cxn ang="0">
                  <a:pos x="174" y="326"/>
                </a:cxn>
                <a:cxn ang="0">
                  <a:pos x="166" y="338"/>
                </a:cxn>
                <a:cxn ang="0">
                  <a:pos x="158" y="350"/>
                </a:cxn>
                <a:cxn ang="0">
                  <a:pos x="140" y="352"/>
                </a:cxn>
                <a:cxn ang="0">
                  <a:pos x="130" y="340"/>
                </a:cxn>
                <a:cxn ang="0">
                  <a:pos x="122" y="364"/>
                </a:cxn>
                <a:cxn ang="0">
                  <a:pos x="114" y="376"/>
                </a:cxn>
                <a:cxn ang="0">
                  <a:pos x="96" y="366"/>
                </a:cxn>
                <a:cxn ang="0">
                  <a:pos x="88" y="390"/>
                </a:cxn>
                <a:cxn ang="0">
                  <a:pos x="70" y="392"/>
                </a:cxn>
                <a:cxn ang="0">
                  <a:pos x="52" y="382"/>
                </a:cxn>
                <a:cxn ang="0">
                  <a:pos x="16" y="396"/>
                </a:cxn>
              </a:cxnLst>
              <a:rect l="0" t="0" r="r" b="b"/>
              <a:pathLst>
                <a:path w="242" h="406">
                  <a:moveTo>
                    <a:pt x="16" y="406"/>
                  </a:moveTo>
                  <a:lnTo>
                    <a:pt x="8" y="396"/>
                  </a:lnTo>
                  <a:lnTo>
                    <a:pt x="6" y="384"/>
                  </a:lnTo>
                  <a:lnTo>
                    <a:pt x="14" y="372"/>
                  </a:lnTo>
                  <a:lnTo>
                    <a:pt x="22" y="360"/>
                  </a:lnTo>
                  <a:lnTo>
                    <a:pt x="12" y="350"/>
                  </a:lnTo>
                  <a:lnTo>
                    <a:pt x="20" y="338"/>
                  </a:lnTo>
                  <a:lnTo>
                    <a:pt x="30" y="336"/>
                  </a:lnTo>
                  <a:lnTo>
                    <a:pt x="38" y="324"/>
                  </a:lnTo>
                  <a:lnTo>
                    <a:pt x="36" y="300"/>
                  </a:lnTo>
                  <a:lnTo>
                    <a:pt x="36" y="288"/>
                  </a:lnTo>
                  <a:lnTo>
                    <a:pt x="26" y="290"/>
                  </a:lnTo>
                  <a:lnTo>
                    <a:pt x="36" y="288"/>
                  </a:lnTo>
                  <a:lnTo>
                    <a:pt x="34" y="278"/>
                  </a:lnTo>
                  <a:lnTo>
                    <a:pt x="26" y="278"/>
                  </a:lnTo>
                  <a:lnTo>
                    <a:pt x="26" y="266"/>
                  </a:lnTo>
                  <a:lnTo>
                    <a:pt x="24" y="254"/>
                  </a:lnTo>
                  <a:lnTo>
                    <a:pt x="32" y="242"/>
                  </a:lnTo>
                  <a:lnTo>
                    <a:pt x="32" y="230"/>
                  </a:lnTo>
                  <a:lnTo>
                    <a:pt x="22" y="220"/>
                  </a:lnTo>
                  <a:lnTo>
                    <a:pt x="12" y="210"/>
                  </a:lnTo>
                  <a:lnTo>
                    <a:pt x="10" y="186"/>
                  </a:lnTo>
                  <a:lnTo>
                    <a:pt x="18" y="174"/>
                  </a:lnTo>
                  <a:lnTo>
                    <a:pt x="18" y="162"/>
                  </a:lnTo>
                  <a:lnTo>
                    <a:pt x="16" y="152"/>
                  </a:lnTo>
                  <a:lnTo>
                    <a:pt x="16" y="138"/>
                  </a:lnTo>
                  <a:lnTo>
                    <a:pt x="14" y="128"/>
                  </a:lnTo>
                  <a:lnTo>
                    <a:pt x="4" y="116"/>
                  </a:lnTo>
                  <a:lnTo>
                    <a:pt x="4" y="104"/>
                  </a:lnTo>
                  <a:lnTo>
                    <a:pt x="2" y="82"/>
                  </a:lnTo>
                  <a:lnTo>
                    <a:pt x="0" y="70"/>
                  </a:lnTo>
                  <a:lnTo>
                    <a:pt x="0" y="58"/>
                  </a:lnTo>
                  <a:lnTo>
                    <a:pt x="8" y="46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16" y="36"/>
                  </a:lnTo>
                  <a:lnTo>
                    <a:pt x="34" y="34"/>
                  </a:lnTo>
                  <a:lnTo>
                    <a:pt x="44" y="34"/>
                  </a:lnTo>
                  <a:lnTo>
                    <a:pt x="42" y="22"/>
                  </a:lnTo>
                  <a:lnTo>
                    <a:pt x="52" y="20"/>
                  </a:lnTo>
                  <a:lnTo>
                    <a:pt x="52" y="10"/>
                  </a:lnTo>
                  <a:lnTo>
                    <a:pt x="60" y="8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78" y="6"/>
                  </a:lnTo>
                  <a:lnTo>
                    <a:pt x="106" y="4"/>
                  </a:lnTo>
                  <a:lnTo>
                    <a:pt x="142" y="2"/>
                  </a:lnTo>
                  <a:lnTo>
                    <a:pt x="168" y="0"/>
                  </a:lnTo>
                  <a:lnTo>
                    <a:pt x="198" y="10"/>
                  </a:lnTo>
                  <a:lnTo>
                    <a:pt x="212" y="102"/>
                  </a:lnTo>
                  <a:lnTo>
                    <a:pt x="226" y="172"/>
                  </a:lnTo>
                  <a:lnTo>
                    <a:pt x="226" y="182"/>
                  </a:lnTo>
                  <a:lnTo>
                    <a:pt x="238" y="194"/>
                  </a:lnTo>
                  <a:lnTo>
                    <a:pt x="228" y="204"/>
                  </a:lnTo>
                  <a:lnTo>
                    <a:pt x="240" y="216"/>
                  </a:lnTo>
                  <a:lnTo>
                    <a:pt x="230" y="228"/>
                  </a:lnTo>
                  <a:lnTo>
                    <a:pt x="230" y="240"/>
                  </a:lnTo>
                  <a:lnTo>
                    <a:pt x="232" y="252"/>
                  </a:lnTo>
                  <a:lnTo>
                    <a:pt x="242" y="250"/>
                  </a:lnTo>
                  <a:lnTo>
                    <a:pt x="232" y="252"/>
                  </a:lnTo>
                  <a:lnTo>
                    <a:pt x="224" y="252"/>
                  </a:lnTo>
                  <a:lnTo>
                    <a:pt x="224" y="264"/>
                  </a:lnTo>
                  <a:lnTo>
                    <a:pt x="232" y="262"/>
                  </a:lnTo>
                  <a:lnTo>
                    <a:pt x="224" y="274"/>
                  </a:lnTo>
                  <a:lnTo>
                    <a:pt x="208" y="288"/>
                  </a:lnTo>
                  <a:lnTo>
                    <a:pt x="198" y="290"/>
                  </a:lnTo>
                  <a:lnTo>
                    <a:pt x="190" y="290"/>
                  </a:lnTo>
                  <a:lnTo>
                    <a:pt x="192" y="302"/>
                  </a:lnTo>
                  <a:lnTo>
                    <a:pt x="182" y="314"/>
                  </a:lnTo>
                  <a:lnTo>
                    <a:pt x="174" y="326"/>
                  </a:lnTo>
                  <a:lnTo>
                    <a:pt x="166" y="326"/>
                  </a:lnTo>
                  <a:lnTo>
                    <a:pt x="166" y="338"/>
                  </a:lnTo>
                  <a:lnTo>
                    <a:pt x="168" y="350"/>
                  </a:lnTo>
                  <a:lnTo>
                    <a:pt x="158" y="350"/>
                  </a:lnTo>
                  <a:lnTo>
                    <a:pt x="150" y="362"/>
                  </a:lnTo>
                  <a:lnTo>
                    <a:pt x="140" y="352"/>
                  </a:lnTo>
                  <a:lnTo>
                    <a:pt x="132" y="352"/>
                  </a:lnTo>
                  <a:lnTo>
                    <a:pt x="130" y="340"/>
                  </a:lnTo>
                  <a:lnTo>
                    <a:pt x="122" y="354"/>
                  </a:lnTo>
                  <a:lnTo>
                    <a:pt x="122" y="364"/>
                  </a:lnTo>
                  <a:lnTo>
                    <a:pt x="124" y="376"/>
                  </a:lnTo>
                  <a:lnTo>
                    <a:pt x="114" y="376"/>
                  </a:lnTo>
                  <a:lnTo>
                    <a:pt x="106" y="378"/>
                  </a:lnTo>
                  <a:lnTo>
                    <a:pt x="96" y="366"/>
                  </a:lnTo>
                  <a:lnTo>
                    <a:pt x="88" y="378"/>
                  </a:lnTo>
                  <a:lnTo>
                    <a:pt x="88" y="390"/>
                  </a:lnTo>
                  <a:lnTo>
                    <a:pt x="80" y="392"/>
                  </a:lnTo>
                  <a:lnTo>
                    <a:pt x="70" y="392"/>
                  </a:lnTo>
                  <a:lnTo>
                    <a:pt x="60" y="380"/>
                  </a:lnTo>
                  <a:lnTo>
                    <a:pt x="52" y="382"/>
                  </a:lnTo>
                  <a:lnTo>
                    <a:pt x="34" y="394"/>
                  </a:lnTo>
                  <a:lnTo>
                    <a:pt x="16" y="396"/>
                  </a:lnTo>
                  <a:lnTo>
                    <a:pt x="16" y="40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5" name="Freeform 28">
              <a:extLst>
                <a:ext uri="{FF2B5EF4-FFF2-40B4-BE49-F238E27FC236}">
                  <a16:creationId xmlns:a16="http://schemas.microsoft.com/office/drawing/2014/main" id="{1664C236-0D15-D548-9EAC-A61AB9D88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7070" y="-371359"/>
              <a:ext cx="190282" cy="213920"/>
            </a:xfrm>
            <a:custGeom>
              <a:avLst/>
              <a:gdLst/>
              <a:ahLst/>
              <a:cxnLst>
                <a:cxn ang="0">
                  <a:pos x="52" y="320"/>
                </a:cxn>
                <a:cxn ang="0">
                  <a:pos x="70" y="318"/>
                </a:cxn>
                <a:cxn ang="0">
                  <a:pos x="80" y="342"/>
                </a:cxn>
                <a:cxn ang="0">
                  <a:pos x="100" y="352"/>
                </a:cxn>
                <a:cxn ang="0">
                  <a:pos x="118" y="362"/>
                </a:cxn>
                <a:cxn ang="0">
                  <a:pos x="136" y="348"/>
                </a:cxn>
                <a:cxn ang="0">
                  <a:pos x="146" y="360"/>
                </a:cxn>
                <a:cxn ang="0">
                  <a:pos x="162" y="346"/>
                </a:cxn>
                <a:cxn ang="0">
                  <a:pos x="182" y="346"/>
                </a:cxn>
                <a:cxn ang="0">
                  <a:pos x="198" y="344"/>
                </a:cxn>
                <a:cxn ang="0">
                  <a:pos x="208" y="356"/>
                </a:cxn>
                <a:cxn ang="0">
                  <a:pos x="234" y="342"/>
                </a:cxn>
                <a:cxn ang="0">
                  <a:pos x="232" y="318"/>
                </a:cxn>
                <a:cxn ang="0">
                  <a:pos x="242" y="306"/>
                </a:cxn>
                <a:cxn ang="0">
                  <a:pos x="258" y="294"/>
                </a:cxn>
                <a:cxn ang="0">
                  <a:pos x="256" y="270"/>
                </a:cxn>
                <a:cxn ang="0">
                  <a:pos x="254" y="248"/>
                </a:cxn>
                <a:cxn ang="0">
                  <a:pos x="274" y="246"/>
                </a:cxn>
                <a:cxn ang="0">
                  <a:pos x="300" y="234"/>
                </a:cxn>
                <a:cxn ang="0">
                  <a:pos x="306" y="208"/>
                </a:cxn>
                <a:cxn ang="0">
                  <a:pos x="314" y="184"/>
                </a:cxn>
                <a:cxn ang="0">
                  <a:pos x="322" y="160"/>
                </a:cxn>
                <a:cxn ang="0">
                  <a:pos x="282" y="12"/>
                </a:cxn>
                <a:cxn ang="0">
                  <a:pos x="266" y="24"/>
                </a:cxn>
                <a:cxn ang="0">
                  <a:pos x="238" y="38"/>
                </a:cxn>
                <a:cxn ang="0">
                  <a:pos x="222" y="40"/>
                </a:cxn>
                <a:cxn ang="0">
                  <a:pos x="224" y="62"/>
                </a:cxn>
                <a:cxn ang="0">
                  <a:pos x="214" y="76"/>
                </a:cxn>
                <a:cxn ang="0">
                  <a:pos x="216" y="98"/>
                </a:cxn>
                <a:cxn ang="0">
                  <a:pos x="198" y="100"/>
                </a:cxn>
                <a:cxn ang="0">
                  <a:pos x="182" y="124"/>
                </a:cxn>
                <a:cxn ang="0">
                  <a:pos x="148" y="138"/>
                </a:cxn>
                <a:cxn ang="0">
                  <a:pos x="120" y="140"/>
                </a:cxn>
                <a:cxn ang="0">
                  <a:pos x="100" y="118"/>
                </a:cxn>
                <a:cxn ang="0">
                  <a:pos x="90" y="108"/>
                </a:cxn>
                <a:cxn ang="0">
                  <a:pos x="70" y="86"/>
                </a:cxn>
                <a:cxn ang="0">
                  <a:pos x="70" y="86"/>
                </a:cxn>
                <a:cxn ang="0">
                  <a:pos x="14" y="184"/>
                </a:cxn>
                <a:cxn ang="0">
                  <a:pos x="28" y="264"/>
                </a:cxn>
                <a:cxn ang="0">
                  <a:pos x="30" y="286"/>
                </a:cxn>
                <a:cxn ang="0">
                  <a:pos x="32" y="310"/>
                </a:cxn>
                <a:cxn ang="0">
                  <a:pos x="34" y="334"/>
                </a:cxn>
                <a:cxn ang="0">
                  <a:pos x="34" y="334"/>
                </a:cxn>
              </a:cxnLst>
              <a:rect l="0" t="0" r="r" b="b"/>
              <a:pathLst>
                <a:path w="322" h="362">
                  <a:moveTo>
                    <a:pt x="52" y="332"/>
                  </a:moveTo>
                  <a:lnTo>
                    <a:pt x="52" y="320"/>
                  </a:lnTo>
                  <a:lnTo>
                    <a:pt x="60" y="320"/>
                  </a:lnTo>
                  <a:lnTo>
                    <a:pt x="70" y="318"/>
                  </a:lnTo>
                  <a:lnTo>
                    <a:pt x="80" y="330"/>
                  </a:lnTo>
                  <a:lnTo>
                    <a:pt x="80" y="342"/>
                  </a:lnTo>
                  <a:lnTo>
                    <a:pt x="90" y="352"/>
                  </a:lnTo>
                  <a:lnTo>
                    <a:pt x="100" y="352"/>
                  </a:lnTo>
                  <a:lnTo>
                    <a:pt x="108" y="350"/>
                  </a:lnTo>
                  <a:lnTo>
                    <a:pt x="118" y="362"/>
                  </a:lnTo>
                  <a:lnTo>
                    <a:pt x="128" y="362"/>
                  </a:lnTo>
                  <a:lnTo>
                    <a:pt x="136" y="348"/>
                  </a:lnTo>
                  <a:lnTo>
                    <a:pt x="144" y="348"/>
                  </a:lnTo>
                  <a:lnTo>
                    <a:pt x="146" y="360"/>
                  </a:lnTo>
                  <a:lnTo>
                    <a:pt x="154" y="360"/>
                  </a:lnTo>
                  <a:lnTo>
                    <a:pt x="162" y="346"/>
                  </a:lnTo>
                  <a:lnTo>
                    <a:pt x="170" y="334"/>
                  </a:lnTo>
                  <a:lnTo>
                    <a:pt x="182" y="346"/>
                  </a:lnTo>
                  <a:lnTo>
                    <a:pt x="190" y="344"/>
                  </a:lnTo>
                  <a:lnTo>
                    <a:pt x="198" y="344"/>
                  </a:lnTo>
                  <a:lnTo>
                    <a:pt x="208" y="344"/>
                  </a:lnTo>
                  <a:lnTo>
                    <a:pt x="208" y="356"/>
                  </a:lnTo>
                  <a:lnTo>
                    <a:pt x="226" y="354"/>
                  </a:lnTo>
                  <a:lnTo>
                    <a:pt x="234" y="342"/>
                  </a:lnTo>
                  <a:lnTo>
                    <a:pt x="234" y="330"/>
                  </a:lnTo>
                  <a:lnTo>
                    <a:pt x="232" y="318"/>
                  </a:lnTo>
                  <a:lnTo>
                    <a:pt x="232" y="306"/>
                  </a:lnTo>
                  <a:lnTo>
                    <a:pt x="242" y="306"/>
                  </a:lnTo>
                  <a:lnTo>
                    <a:pt x="258" y="304"/>
                  </a:lnTo>
                  <a:lnTo>
                    <a:pt x="258" y="294"/>
                  </a:lnTo>
                  <a:lnTo>
                    <a:pt x="248" y="282"/>
                  </a:lnTo>
                  <a:lnTo>
                    <a:pt x="256" y="270"/>
                  </a:lnTo>
                  <a:lnTo>
                    <a:pt x="266" y="260"/>
                  </a:lnTo>
                  <a:lnTo>
                    <a:pt x="254" y="248"/>
                  </a:lnTo>
                  <a:lnTo>
                    <a:pt x="264" y="248"/>
                  </a:lnTo>
                  <a:lnTo>
                    <a:pt x="274" y="246"/>
                  </a:lnTo>
                  <a:lnTo>
                    <a:pt x="290" y="234"/>
                  </a:lnTo>
                  <a:lnTo>
                    <a:pt x="300" y="234"/>
                  </a:lnTo>
                  <a:lnTo>
                    <a:pt x="308" y="220"/>
                  </a:lnTo>
                  <a:lnTo>
                    <a:pt x="306" y="208"/>
                  </a:lnTo>
                  <a:lnTo>
                    <a:pt x="314" y="196"/>
                  </a:lnTo>
                  <a:lnTo>
                    <a:pt x="314" y="184"/>
                  </a:lnTo>
                  <a:lnTo>
                    <a:pt x="322" y="172"/>
                  </a:lnTo>
                  <a:lnTo>
                    <a:pt x="322" y="160"/>
                  </a:lnTo>
                  <a:lnTo>
                    <a:pt x="292" y="0"/>
                  </a:lnTo>
                  <a:lnTo>
                    <a:pt x="282" y="12"/>
                  </a:lnTo>
                  <a:lnTo>
                    <a:pt x="274" y="24"/>
                  </a:lnTo>
                  <a:lnTo>
                    <a:pt x="266" y="24"/>
                  </a:lnTo>
                  <a:lnTo>
                    <a:pt x="258" y="38"/>
                  </a:lnTo>
                  <a:lnTo>
                    <a:pt x="238" y="38"/>
                  </a:lnTo>
                  <a:lnTo>
                    <a:pt x="230" y="40"/>
                  </a:lnTo>
                  <a:lnTo>
                    <a:pt x="222" y="40"/>
                  </a:lnTo>
                  <a:lnTo>
                    <a:pt x="222" y="50"/>
                  </a:lnTo>
                  <a:lnTo>
                    <a:pt x="224" y="62"/>
                  </a:lnTo>
                  <a:lnTo>
                    <a:pt x="214" y="64"/>
                  </a:lnTo>
                  <a:lnTo>
                    <a:pt x="214" y="76"/>
                  </a:lnTo>
                  <a:lnTo>
                    <a:pt x="216" y="86"/>
                  </a:lnTo>
                  <a:lnTo>
                    <a:pt x="216" y="98"/>
                  </a:lnTo>
                  <a:lnTo>
                    <a:pt x="208" y="98"/>
                  </a:lnTo>
                  <a:lnTo>
                    <a:pt x="198" y="100"/>
                  </a:lnTo>
                  <a:lnTo>
                    <a:pt x="190" y="112"/>
                  </a:lnTo>
                  <a:lnTo>
                    <a:pt x="182" y="124"/>
                  </a:lnTo>
                  <a:lnTo>
                    <a:pt x="184" y="136"/>
                  </a:lnTo>
                  <a:lnTo>
                    <a:pt x="148" y="138"/>
                  </a:lnTo>
                  <a:lnTo>
                    <a:pt x="130" y="140"/>
                  </a:lnTo>
                  <a:lnTo>
                    <a:pt x="120" y="140"/>
                  </a:lnTo>
                  <a:lnTo>
                    <a:pt x="100" y="130"/>
                  </a:lnTo>
                  <a:lnTo>
                    <a:pt x="100" y="118"/>
                  </a:lnTo>
                  <a:lnTo>
                    <a:pt x="100" y="106"/>
                  </a:lnTo>
                  <a:lnTo>
                    <a:pt x="90" y="108"/>
                  </a:lnTo>
                  <a:lnTo>
                    <a:pt x="80" y="86"/>
                  </a:lnTo>
                  <a:lnTo>
                    <a:pt x="70" y="86"/>
                  </a:lnTo>
                  <a:lnTo>
                    <a:pt x="70" y="74"/>
                  </a:lnTo>
                  <a:lnTo>
                    <a:pt x="70" y="86"/>
                  </a:lnTo>
                  <a:lnTo>
                    <a:pt x="0" y="92"/>
                  </a:lnTo>
                  <a:lnTo>
                    <a:pt x="14" y="184"/>
                  </a:lnTo>
                  <a:lnTo>
                    <a:pt x="28" y="254"/>
                  </a:lnTo>
                  <a:lnTo>
                    <a:pt x="28" y="264"/>
                  </a:lnTo>
                  <a:lnTo>
                    <a:pt x="40" y="276"/>
                  </a:lnTo>
                  <a:lnTo>
                    <a:pt x="30" y="286"/>
                  </a:lnTo>
                  <a:lnTo>
                    <a:pt x="42" y="298"/>
                  </a:lnTo>
                  <a:lnTo>
                    <a:pt x="32" y="310"/>
                  </a:lnTo>
                  <a:lnTo>
                    <a:pt x="32" y="322"/>
                  </a:lnTo>
                  <a:lnTo>
                    <a:pt x="34" y="334"/>
                  </a:lnTo>
                  <a:lnTo>
                    <a:pt x="44" y="332"/>
                  </a:lnTo>
                  <a:lnTo>
                    <a:pt x="34" y="334"/>
                  </a:lnTo>
                  <a:lnTo>
                    <a:pt x="52" y="332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66" name="Freeform 29">
              <a:extLst>
                <a:ext uri="{FF2B5EF4-FFF2-40B4-BE49-F238E27FC236}">
                  <a16:creationId xmlns:a16="http://schemas.microsoft.com/office/drawing/2014/main" id="{A33F5A11-D5FB-B14C-A7C1-EE5F64679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9624" y="-422179"/>
              <a:ext cx="258831" cy="172554"/>
            </a:xfrm>
            <a:custGeom>
              <a:avLst/>
              <a:gdLst/>
              <a:ahLst/>
              <a:cxnLst>
                <a:cxn ang="0">
                  <a:pos x="42" y="48"/>
                </a:cxn>
                <a:cxn ang="0">
                  <a:pos x="34" y="60"/>
                </a:cxn>
                <a:cxn ang="0">
                  <a:pos x="24" y="60"/>
                </a:cxn>
                <a:cxn ang="0">
                  <a:pos x="6" y="74"/>
                </a:cxn>
                <a:cxn ang="0">
                  <a:pos x="0" y="86"/>
                </a:cxn>
                <a:cxn ang="0">
                  <a:pos x="30" y="246"/>
                </a:cxn>
                <a:cxn ang="0">
                  <a:pos x="42" y="292"/>
                </a:cxn>
                <a:cxn ang="0">
                  <a:pos x="364" y="222"/>
                </a:cxn>
                <a:cxn ang="0">
                  <a:pos x="362" y="222"/>
                </a:cxn>
                <a:cxn ang="0">
                  <a:pos x="372" y="210"/>
                </a:cxn>
                <a:cxn ang="0">
                  <a:pos x="380" y="198"/>
                </a:cxn>
                <a:cxn ang="0">
                  <a:pos x="388" y="186"/>
                </a:cxn>
                <a:cxn ang="0">
                  <a:pos x="406" y="184"/>
                </a:cxn>
                <a:cxn ang="0">
                  <a:pos x="414" y="172"/>
                </a:cxn>
                <a:cxn ang="0">
                  <a:pos x="432" y="170"/>
                </a:cxn>
                <a:cxn ang="0">
                  <a:pos x="430" y="160"/>
                </a:cxn>
                <a:cxn ang="0">
                  <a:pos x="438" y="146"/>
                </a:cxn>
                <a:cxn ang="0">
                  <a:pos x="430" y="136"/>
                </a:cxn>
                <a:cxn ang="0">
                  <a:pos x="420" y="136"/>
                </a:cxn>
                <a:cxn ang="0">
                  <a:pos x="420" y="124"/>
                </a:cxn>
                <a:cxn ang="0">
                  <a:pos x="402" y="126"/>
                </a:cxn>
                <a:cxn ang="0">
                  <a:pos x="400" y="114"/>
                </a:cxn>
                <a:cxn ang="0">
                  <a:pos x="390" y="114"/>
                </a:cxn>
                <a:cxn ang="0">
                  <a:pos x="382" y="116"/>
                </a:cxn>
                <a:cxn ang="0">
                  <a:pos x="380" y="104"/>
                </a:cxn>
                <a:cxn ang="0">
                  <a:pos x="390" y="92"/>
                </a:cxn>
                <a:cxn ang="0">
                  <a:pos x="372" y="94"/>
                </a:cxn>
                <a:cxn ang="0">
                  <a:pos x="380" y="82"/>
                </a:cxn>
                <a:cxn ang="0">
                  <a:pos x="388" y="68"/>
                </a:cxn>
                <a:cxn ang="0">
                  <a:pos x="406" y="68"/>
                </a:cxn>
                <a:cxn ang="0">
                  <a:pos x="404" y="44"/>
                </a:cxn>
                <a:cxn ang="0">
                  <a:pos x="414" y="44"/>
                </a:cxn>
                <a:cxn ang="0">
                  <a:pos x="412" y="32"/>
                </a:cxn>
                <a:cxn ang="0">
                  <a:pos x="376" y="34"/>
                </a:cxn>
                <a:cxn ang="0">
                  <a:pos x="364" y="0"/>
                </a:cxn>
                <a:cxn ang="0">
                  <a:pos x="134" y="64"/>
                </a:cxn>
                <a:cxn ang="0">
                  <a:pos x="62" y="70"/>
                </a:cxn>
                <a:cxn ang="0">
                  <a:pos x="52" y="58"/>
                </a:cxn>
                <a:cxn ang="0">
                  <a:pos x="42" y="48"/>
                </a:cxn>
              </a:cxnLst>
              <a:rect l="0" t="0" r="r" b="b"/>
              <a:pathLst>
                <a:path w="438" h="292">
                  <a:moveTo>
                    <a:pt x="42" y="48"/>
                  </a:moveTo>
                  <a:lnTo>
                    <a:pt x="34" y="60"/>
                  </a:lnTo>
                  <a:lnTo>
                    <a:pt x="24" y="60"/>
                  </a:lnTo>
                  <a:lnTo>
                    <a:pt x="6" y="74"/>
                  </a:lnTo>
                  <a:lnTo>
                    <a:pt x="0" y="86"/>
                  </a:lnTo>
                  <a:lnTo>
                    <a:pt x="30" y="246"/>
                  </a:lnTo>
                  <a:lnTo>
                    <a:pt x="42" y="292"/>
                  </a:lnTo>
                  <a:lnTo>
                    <a:pt x="364" y="222"/>
                  </a:lnTo>
                  <a:lnTo>
                    <a:pt x="362" y="222"/>
                  </a:lnTo>
                  <a:lnTo>
                    <a:pt x="372" y="210"/>
                  </a:lnTo>
                  <a:lnTo>
                    <a:pt x="380" y="198"/>
                  </a:lnTo>
                  <a:lnTo>
                    <a:pt x="388" y="186"/>
                  </a:lnTo>
                  <a:lnTo>
                    <a:pt x="406" y="184"/>
                  </a:lnTo>
                  <a:lnTo>
                    <a:pt x="414" y="172"/>
                  </a:lnTo>
                  <a:lnTo>
                    <a:pt x="432" y="170"/>
                  </a:lnTo>
                  <a:lnTo>
                    <a:pt x="430" y="160"/>
                  </a:lnTo>
                  <a:lnTo>
                    <a:pt x="438" y="146"/>
                  </a:lnTo>
                  <a:lnTo>
                    <a:pt x="430" y="136"/>
                  </a:lnTo>
                  <a:lnTo>
                    <a:pt x="420" y="136"/>
                  </a:lnTo>
                  <a:lnTo>
                    <a:pt x="420" y="124"/>
                  </a:lnTo>
                  <a:lnTo>
                    <a:pt x="402" y="126"/>
                  </a:lnTo>
                  <a:lnTo>
                    <a:pt x="400" y="114"/>
                  </a:lnTo>
                  <a:lnTo>
                    <a:pt x="390" y="114"/>
                  </a:lnTo>
                  <a:lnTo>
                    <a:pt x="382" y="116"/>
                  </a:lnTo>
                  <a:lnTo>
                    <a:pt x="380" y="104"/>
                  </a:lnTo>
                  <a:lnTo>
                    <a:pt x="390" y="92"/>
                  </a:lnTo>
                  <a:lnTo>
                    <a:pt x="372" y="94"/>
                  </a:lnTo>
                  <a:lnTo>
                    <a:pt x="380" y="82"/>
                  </a:lnTo>
                  <a:lnTo>
                    <a:pt x="388" y="68"/>
                  </a:lnTo>
                  <a:lnTo>
                    <a:pt x="406" y="68"/>
                  </a:lnTo>
                  <a:lnTo>
                    <a:pt x="404" y="44"/>
                  </a:lnTo>
                  <a:lnTo>
                    <a:pt x="414" y="44"/>
                  </a:lnTo>
                  <a:lnTo>
                    <a:pt x="412" y="32"/>
                  </a:lnTo>
                  <a:lnTo>
                    <a:pt x="376" y="34"/>
                  </a:lnTo>
                  <a:lnTo>
                    <a:pt x="364" y="0"/>
                  </a:lnTo>
                  <a:lnTo>
                    <a:pt x="134" y="64"/>
                  </a:lnTo>
                  <a:lnTo>
                    <a:pt x="62" y="70"/>
                  </a:lnTo>
                  <a:lnTo>
                    <a:pt x="52" y="58"/>
                  </a:lnTo>
                  <a:lnTo>
                    <a:pt x="42" y="48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67" name="Freeform 30">
              <a:extLst>
                <a:ext uri="{FF2B5EF4-FFF2-40B4-BE49-F238E27FC236}">
                  <a16:creationId xmlns:a16="http://schemas.microsoft.com/office/drawing/2014/main" id="{AB777F4D-EB05-3D48-8150-F0F5B5611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171" y="-610098"/>
              <a:ext cx="326198" cy="238739"/>
            </a:xfrm>
            <a:custGeom>
              <a:avLst/>
              <a:gdLst/>
              <a:ahLst/>
              <a:cxnLst>
                <a:cxn ang="0">
                  <a:pos x="10" y="364"/>
                </a:cxn>
                <a:cxn ang="0">
                  <a:pos x="18" y="340"/>
                </a:cxn>
                <a:cxn ang="0">
                  <a:pos x="44" y="326"/>
                </a:cxn>
                <a:cxn ang="0">
                  <a:pos x="32" y="292"/>
                </a:cxn>
                <a:cxn ang="0">
                  <a:pos x="30" y="258"/>
                </a:cxn>
                <a:cxn ang="0">
                  <a:pos x="46" y="244"/>
                </a:cxn>
                <a:cxn ang="0">
                  <a:pos x="74" y="242"/>
                </a:cxn>
                <a:cxn ang="0">
                  <a:pos x="100" y="240"/>
                </a:cxn>
                <a:cxn ang="0">
                  <a:pos x="136" y="238"/>
                </a:cxn>
                <a:cxn ang="0">
                  <a:pos x="174" y="234"/>
                </a:cxn>
                <a:cxn ang="0">
                  <a:pos x="190" y="234"/>
                </a:cxn>
                <a:cxn ang="0">
                  <a:pos x="208" y="222"/>
                </a:cxn>
                <a:cxn ang="0">
                  <a:pos x="216" y="198"/>
                </a:cxn>
                <a:cxn ang="0">
                  <a:pos x="206" y="174"/>
                </a:cxn>
                <a:cxn ang="0">
                  <a:pos x="210" y="128"/>
                </a:cxn>
                <a:cxn ang="0">
                  <a:pos x="236" y="92"/>
                </a:cxn>
                <a:cxn ang="0">
                  <a:pos x="250" y="54"/>
                </a:cxn>
                <a:cxn ang="0">
                  <a:pos x="276" y="30"/>
                </a:cxn>
                <a:cxn ang="0">
                  <a:pos x="302" y="16"/>
                </a:cxn>
                <a:cxn ang="0">
                  <a:pos x="330" y="14"/>
                </a:cxn>
                <a:cxn ang="0">
                  <a:pos x="346" y="2"/>
                </a:cxn>
                <a:cxn ang="0">
                  <a:pos x="356" y="12"/>
                </a:cxn>
                <a:cxn ang="0">
                  <a:pos x="368" y="46"/>
                </a:cxn>
                <a:cxn ang="0">
                  <a:pos x="360" y="70"/>
                </a:cxn>
                <a:cxn ang="0">
                  <a:pos x="380" y="92"/>
                </a:cxn>
                <a:cxn ang="0">
                  <a:pos x="392" y="126"/>
                </a:cxn>
                <a:cxn ang="0">
                  <a:pos x="394" y="160"/>
                </a:cxn>
                <a:cxn ang="0">
                  <a:pos x="404" y="184"/>
                </a:cxn>
                <a:cxn ang="0">
                  <a:pos x="416" y="216"/>
                </a:cxn>
                <a:cxn ang="0">
                  <a:pos x="410" y="264"/>
                </a:cxn>
                <a:cxn ang="0">
                  <a:pos x="414" y="300"/>
                </a:cxn>
                <a:cxn ang="0">
                  <a:pos x="434" y="322"/>
                </a:cxn>
                <a:cxn ang="0">
                  <a:pos x="452" y="332"/>
                </a:cxn>
                <a:cxn ang="0">
                  <a:pos x="456" y="342"/>
                </a:cxn>
                <a:cxn ang="0">
                  <a:pos x="440" y="370"/>
                </a:cxn>
                <a:cxn ang="0">
                  <a:pos x="448" y="378"/>
                </a:cxn>
                <a:cxn ang="0">
                  <a:pos x="490" y="352"/>
                </a:cxn>
                <a:cxn ang="0">
                  <a:pos x="508" y="352"/>
                </a:cxn>
                <a:cxn ang="0">
                  <a:pos x="524" y="326"/>
                </a:cxn>
                <a:cxn ang="0">
                  <a:pos x="552" y="324"/>
                </a:cxn>
                <a:cxn ang="0">
                  <a:pos x="526" y="338"/>
                </a:cxn>
                <a:cxn ang="0">
                  <a:pos x="508" y="362"/>
                </a:cxn>
                <a:cxn ang="0">
                  <a:pos x="484" y="388"/>
                </a:cxn>
                <a:cxn ang="0">
                  <a:pos x="448" y="402"/>
                </a:cxn>
                <a:cxn ang="0">
                  <a:pos x="430" y="404"/>
                </a:cxn>
                <a:cxn ang="0">
                  <a:pos x="402" y="382"/>
                </a:cxn>
                <a:cxn ang="0">
                  <a:pos x="374" y="372"/>
                </a:cxn>
                <a:cxn ang="0">
                  <a:pos x="364" y="362"/>
                </a:cxn>
                <a:cxn ang="0">
                  <a:pos x="326" y="352"/>
                </a:cxn>
                <a:cxn ang="0">
                  <a:pos x="84" y="382"/>
                </a:cxn>
                <a:cxn ang="0">
                  <a:pos x="2" y="376"/>
                </a:cxn>
              </a:cxnLst>
              <a:rect l="0" t="0" r="r" b="b"/>
              <a:pathLst>
                <a:path w="552" h="404">
                  <a:moveTo>
                    <a:pt x="0" y="364"/>
                  </a:moveTo>
                  <a:lnTo>
                    <a:pt x="10" y="364"/>
                  </a:lnTo>
                  <a:lnTo>
                    <a:pt x="18" y="352"/>
                  </a:lnTo>
                  <a:lnTo>
                    <a:pt x="18" y="340"/>
                  </a:lnTo>
                  <a:lnTo>
                    <a:pt x="26" y="340"/>
                  </a:lnTo>
                  <a:lnTo>
                    <a:pt x="44" y="326"/>
                  </a:lnTo>
                  <a:lnTo>
                    <a:pt x="42" y="304"/>
                  </a:lnTo>
                  <a:lnTo>
                    <a:pt x="32" y="292"/>
                  </a:lnTo>
                  <a:lnTo>
                    <a:pt x="30" y="270"/>
                  </a:lnTo>
                  <a:lnTo>
                    <a:pt x="30" y="258"/>
                  </a:lnTo>
                  <a:lnTo>
                    <a:pt x="38" y="258"/>
                  </a:lnTo>
                  <a:lnTo>
                    <a:pt x="46" y="244"/>
                  </a:lnTo>
                  <a:lnTo>
                    <a:pt x="64" y="242"/>
                  </a:lnTo>
                  <a:lnTo>
                    <a:pt x="74" y="242"/>
                  </a:lnTo>
                  <a:lnTo>
                    <a:pt x="92" y="240"/>
                  </a:lnTo>
                  <a:lnTo>
                    <a:pt x="100" y="240"/>
                  </a:lnTo>
                  <a:lnTo>
                    <a:pt x="118" y="238"/>
                  </a:lnTo>
                  <a:lnTo>
                    <a:pt x="136" y="238"/>
                  </a:lnTo>
                  <a:lnTo>
                    <a:pt x="164" y="236"/>
                  </a:lnTo>
                  <a:lnTo>
                    <a:pt x="174" y="234"/>
                  </a:lnTo>
                  <a:lnTo>
                    <a:pt x="182" y="234"/>
                  </a:lnTo>
                  <a:lnTo>
                    <a:pt x="190" y="234"/>
                  </a:lnTo>
                  <a:lnTo>
                    <a:pt x="200" y="232"/>
                  </a:lnTo>
                  <a:lnTo>
                    <a:pt x="208" y="222"/>
                  </a:lnTo>
                  <a:lnTo>
                    <a:pt x="208" y="210"/>
                  </a:lnTo>
                  <a:lnTo>
                    <a:pt x="216" y="198"/>
                  </a:lnTo>
                  <a:lnTo>
                    <a:pt x="214" y="186"/>
                  </a:lnTo>
                  <a:lnTo>
                    <a:pt x="206" y="174"/>
                  </a:lnTo>
                  <a:lnTo>
                    <a:pt x="212" y="152"/>
                  </a:lnTo>
                  <a:lnTo>
                    <a:pt x="210" y="128"/>
                  </a:lnTo>
                  <a:lnTo>
                    <a:pt x="218" y="104"/>
                  </a:lnTo>
                  <a:lnTo>
                    <a:pt x="236" y="92"/>
                  </a:lnTo>
                  <a:lnTo>
                    <a:pt x="242" y="68"/>
                  </a:lnTo>
                  <a:lnTo>
                    <a:pt x="250" y="54"/>
                  </a:lnTo>
                  <a:lnTo>
                    <a:pt x="266" y="42"/>
                  </a:lnTo>
                  <a:lnTo>
                    <a:pt x="276" y="30"/>
                  </a:lnTo>
                  <a:lnTo>
                    <a:pt x="292" y="16"/>
                  </a:lnTo>
                  <a:lnTo>
                    <a:pt x="302" y="16"/>
                  </a:lnTo>
                  <a:lnTo>
                    <a:pt x="320" y="14"/>
                  </a:lnTo>
                  <a:lnTo>
                    <a:pt x="330" y="14"/>
                  </a:lnTo>
                  <a:lnTo>
                    <a:pt x="338" y="2"/>
                  </a:lnTo>
                  <a:lnTo>
                    <a:pt x="346" y="2"/>
                  </a:lnTo>
                  <a:lnTo>
                    <a:pt x="354" y="0"/>
                  </a:lnTo>
                  <a:lnTo>
                    <a:pt x="356" y="12"/>
                  </a:lnTo>
                  <a:lnTo>
                    <a:pt x="356" y="24"/>
                  </a:lnTo>
                  <a:lnTo>
                    <a:pt x="368" y="46"/>
                  </a:lnTo>
                  <a:lnTo>
                    <a:pt x="368" y="58"/>
                  </a:lnTo>
                  <a:lnTo>
                    <a:pt x="360" y="70"/>
                  </a:lnTo>
                  <a:lnTo>
                    <a:pt x="370" y="82"/>
                  </a:lnTo>
                  <a:lnTo>
                    <a:pt x="380" y="92"/>
                  </a:lnTo>
                  <a:lnTo>
                    <a:pt x="390" y="114"/>
                  </a:lnTo>
                  <a:lnTo>
                    <a:pt x="392" y="126"/>
                  </a:lnTo>
                  <a:lnTo>
                    <a:pt x="402" y="148"/>
                  </a:lnTo>
                  <a:lnTo>
                    <a:pt x="394" y="160"/>
                  </a:lnTo>
                  <a:lnTo>
                    <a:pt x="404" y="172"/>
                  </a:lnTo>
                  <a:lnTo>
                    <a:pt x="404" y="184"/>
                  </a:lnTo>
                  <a:lnTo>
                    <a:pt x="406" y="208"/>
                  </a:lnTo>
                  <a:lnTo>
                    <a:pt x="416" y="216"/>
                  </a:lnTo>
                  <a:lnTo>
                    <a:pt x="418" y="230"/>
                  </a:lnTo>
                  <a:lnTo>
                    <a:pt x="410" y="264"/>
                  </a:lnTo>
                  <a:lnTo>
                    <a:pt x="412" y="276"/>
                  </a:lnTo>
                  <a:lnTo>
                    <a:pt x="414" y="300"/>
                  </a:lnTo>
                  <a:lnTo>
                    <a:pt x="422" y="310"/>
                  </a:lnTo>
                  <a:lnTo>
                    <a:pt x="434" y="322"/>
                  </a:lnTo>
                  <a:lnTo>
                    <a:pt x="442" y="320"/>
                  </a:lnTo>
                  <a:lnTo>
                    <a:pt x="452" y="332"/>
                  </a:lnTo>
                  <a:lnTo>
                    <a:pt x="452" y="344"/>
                  </a:lnTo>
                  <a:lnTo>
                    <a:pt x="456" y="342"/>
                  </a:lnTo>
                  <a:lnTo>
                    <a:pt x="444" y="354"/>
                  </a:lnTo>
                  <a:lnTo>
                    <a:pt x="440" y="370"/>
                  </a:lnTo>
                  <a:lnTo>
                    <a:pt x="448" y="376"/>
                  </a:lnTo>
                  <a:lnTo>
                    <a:pt x="448" y="378"/>
                  </a:lnTo>
                  <a:lnTo>
                    <a:pt x="482" y="354"/>
                  </a:lnTo>
                  <a:lnTo>
                    <a:pt x="490" y="352"/>
                  </a:lnTo>
                  <a:lnTo>
                    <a:pt x="500" y="352"/>
                  </a:lnTo>
                  <a:lnTo>
                    <a:pt x="508" y="352"/>
                  </a:lnTo>
                  <a:lnTo>
                    <a:pt x="516" y="338"/>
                  </a:lnTo>
                  <a:lnTo>
                    <a:pt x="524" y="326"/>
                  </a:lnTo>
                  <a:lnTo>
                    <a:pt x="532" y="326"/>
                  </a:lnTo>
                  <a:lnTo>
                    <a:pt x="552" y="324"/>
                  </a:lnTo>
                  <a:lnTo>
                    <a:pt x="542" y="324"/>
                  </a:lnTo>
                  <a:lnTo>
                    <a:pt x="526" y="338"/>
                  </a:lnTo>
                  <a:lnTo>
                    <a:pt x="526" y="350"/>
                  </a:lnTo>
                  <a:lnTo>
                    <a:pt x="508" y="362"/>
                  </a:lnTo>
                  <a:lnTo>
                    <a:pt x="492" y="376"/>
                  </a:lnTo>
                  <a:lnTo>
                    <a:pt x="484" y="388"/>
                  </a:lnTo>
                  <a:lnTo>
                    <a:pt x="466" y="400"/>
                  </a:lnTo>
                  <a:lnTo>
                    <a:pt x="448" y="402"/>
                  </a:lnTo>
                  <a:lnTo>
                    <a:pt x="440" y="402"/>
                  </a:lnTo>
                  <a:lnTo>
                    <a:pt x="430" y="404"/>
                  </a:lnTo>
                  <a:lnTo>
                    <a:pt x="428" y="392"/>
                  </a:lnTo>
                  <a:lnTo>
                    <a:pt x="402" y="382"/>
                  </a:lnTo>
                  <a:lnTo>
                    <a:pt x="392" y="382"/>
                  </a:lnTo>
                  <a:lnTo>
                    <a:pt x="374" y="372"/>
                  </a:lnTo>
                  <a:lnTo>
                    <a:pt x="354" y="362"/>
                  </a:lnTo>
                  <a:lnTo>
                    <a:pt x="364" y="362"/>
                  </a:lnTo>
                  <a:lnTo>
                    <a:pt x="362" y="350"/>
                  </a:lnTo>
                  <a:lnTo>
                    <a:pt x="326" y="352"/>
                  </a:lnTo>
                  <a:lnTo>
                    <a:pt x="314" y="318"/>
                  </a:lnTo>
                  <a:lnTo>
                    <a:pt x="84" y="382"/>
                  </a:lnTo>
                  <a:lnTo>
                    <a:pt x="12" y="388"/>
                  </a:lnTo>
                  <a:lnTo>
                    <a:pt x="2" y="376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68" name="Freeform 31">
              <a:extLst>
                <a:ext uri="{FF2B5EF4-FFF2-40B4-BE49-F238E27FC236}">
                  <a16:creationId xmlns:a16="http://schemas.microsoft.com/office/drawing/2014/main" id="{1D79ECAA-8E37-4E44-ABBB-76B37F058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1456" y="-470636"/>
              <a:ext cx="83913" cy="83913"/>
            </a:xfrm>
            <a:custGeom>
              <a:avLst/>
              <a:gdLst/>
              <a:ahLst/>
              <a:cxnLst>
                <a:cxn ang="0">
                  <a:pos x="132" y="66"/>
                </a:cxn>
                <a:cxn ang="0">
                  <a:pos x="114" y="0"/>
                </a:cxn>
                <a:cxn ang="0">
                  <a:pos x="0" y="28"/>
                </a:cxn>
                <a:cxn ang="0">
                  <a:pos x="2" y="40"/>
                </a:cxn>
                <a:cxn ang="0">
                  <a:pos x="4" y="64"/>
                </a:cxn>
                <a:cxn ang="0">
                  <a:pos x="12" y="74"/>
                </a:cxn>
                <a:cxn ang="0">
                  <a:pos x="24" y="86"/>
                </a:cxn>
                <a:cxn ang="0">
                  <a:pos x="32" y="84"/>
                </a:cxn>
                <a:cxn ang="0">
                  <a:pos x="42" y="96"/>
                </a:cxn>
                <a:cxn ang="0">
                  <a:pos x="42" y="108"/>
                </a:cxn>
                <a:cxn ang="0">
                  <a:pos x="46" y="106"/>
                </a:cxn>
                <a:cxn ang="0">
                  <a:pos x="34" y="118"/>
                </a:cxn>
                <a:cxn ang="0">
                  <a:pos x="30" y="134"/>
                </a:cxn>
                <a:cxn ang="0">
                  <a:pos x="38" y="140"/>
                </a:cxn>
                <a:cxn ang="0">
                  <a:pos x="38" y="142"/>
                </a:cxn>
                <a:cxn ang="0">
                  <a:pos x="72" y="118"/>
                </a:cxn>
                <a:cxn ang="0">
                  <a:pos x="80" y="116"/>
                </a:cxn>
                <a:cxn ang="0">
                  <a:pos x="90" y="116"/>
                </a:cxn>
                <a:cxn ang="0">
                  <a:pos x="98" y="116"/>
                </a:cxn>
                <a:cxn ang="0">
                  <a:pos x="106" y="102"/>
                </a:cxn>
                <a:cxn ang="0">
                  <a:pos x="114" y="90"/>
                </a:cxn>
                <a:cxn ang="0">
                  <a:pos x="122" y="90"/>
                </a:cxn>
                <a:cxn ang="0">
                  <a:pos x="142" y="88"/>
                </a:cxn>
                <a:cxn ang="0">
                  <a:pos x="132" y="66"/>
                </a:cxn>
              </a:cxnLst>
              <a:rect l="0" t="0" r="r" b="b"/>
              <a:pathLst>
                <a:path w="142" h="142">
                  <a:moveTo>
                    <a:pt x="132" y="66"/>
                  </a:moveTo>
                  <a:lnTo>
                    <a:pt x="114" y="0"/>
                  </a:lnTo>
                  <a:lnTo>
                    <a:pt x="0" y="28"/>
                  </a:lnTo>
                  <a:lnTo>
                    <a:pt x="2" y="40"/>
                  </a:lnTo>
                  <a:lnTo>
                    <a:pt x="4" y="64"/>
                  </a:lnTo>
                  <a:lnTo>
                    <a:pt x="12" y="74"/>
                  </a:lnTo>
                  <a:lnTo>
                    <a:pt x="24" y="86"/>
                  </a:lnTo>
                  <a:lnTo>
                    <a:pt x="32" y="84"/>
                  </a:lnTo>
                  <a:lnTo>
                    <a:pt x="42" y="96"/>
                  </a:lnTo>
                  <a:lnTo>
                    <a:pt x="42" y="108"/>
                  </a:lnTo>
                  <a:lnTo>
                    <a:pt x="46" y="106"/>
                  </a:lnTo>
                  <a:lnTo>
                    <a:pt x="34" y="118"/>
                  </a:lnTo>
                  <a:lnTo>
                    <a:pt x="30" y="134"/>
                  </a:lnTo>
                  <a:lnTo>
                    <a:pt x="38" y="140"/>
                  </a:lnTo>
                  <a:lnTo>
                    <a:pt x="38" y="142"/>
                  </a:lnTo>
                  <a:lnTo>
                    <a:pt x="72" y="118"/>
                  </a:lnTo>
                  <a:lnTo>
                    <a:pt x="80" y="116"/>
                  </a:lnTo>
                  <a:lnTo>
                    <a:pt x="90" y="116"/>
                  </a:lnTo>
                  <a:lnTo>
                    <a:pt x="98" y="116"/>
                  </a:lnTo>
                  <a:lnTo>
                    <a:pt x="106" y="102"/>
                  </a:lnTo>
                  <a:lnTo>
                    <a:pt x="114" y="90"/>
                  </a:lnTo>
                  <a:lnTo>
                    <a:pt x="122" y="90"/>
                  </a:lnTo>
                  <a:lnTo>
                    <a:pt x="142" y="88"/>
                  </a:lnTo>
                  <a:lnTo>
                    <a:pt x="132" y="66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32">
              <a:extLst>
                <a:ext uri="{FF2B5EF4-FFF2-40B4-BE49-F238E27FC236}">
                  <a16:creationId xmlns:a16="http://schemas.microsoft.com/office/drawing/2014/main" id="{0806DCB5-AD11-954F-B361-AFE784060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8363" y="-634917"/>
              <a:ext cx="70913" cy="147735"/>
            </a:xfrm>
            <a:custGeom>
              <a:avLst/>
              <a:gdLst/>
              <a:ahLst/>
              <a:cxnLst>
                <a:cxn ang="0">
                  <a:pos x="116" y="232"/>
                </a:cxn>
                <a:cxn ang="0">
                  <a:pos x="104" y="210"/>
                </a:cxn>
                <a:cxn ang="0">
                  <a:pos x="104" y="198"/>
                </a:cxn>
                <a:cxn ang="0">
                  <a:pos x="102" y="186"/>
                </a:cxn>
                <a:cxn ang="0">
                  <a:pos x="102" y="176"/>
                </a:cxn>
                <a:cxn ang="0">
                  <a:pos x="100" y="152"/>
                </a:cxn>
                <a:cxn ang="0">
                  <a:pos x="98" y="140"/>
                </a:cxn>
                <a:cxn ang="0">
                  <a:pos x="98" y="128"/>
                </a:cxn>
                <a:cxn ang="0">
                  <a:pos x="96" y="106"/>
                </a:cxn>
                <a:cxn ang="0">
                  <a:pos x="104" y="94"/>
                </a:cxn>
                <a:cxn ang="0">
                  <a:pos x="104" y="82"/>
                </a:cxn>
                <a:cxn ang="0">
                  <a:pos x="104" y="70"/>
                </a:cxn>
                <a:cxn ang="0">
                  <a:pos x="112" y="58"/>
                </a:cxn>
                <a:cxn ang="0">
                  <a:pos x="120" y="46"/>
                </a:cxn>
                <a:cxn ang="0">
                  <a:pos x="118" y="34"/>
                </a:cxn>
                <a:cxn ang="0">
                  <a:pos x="110" y="24"/>
                </a:cxn>
                <a:cxn ang="0">
                  <a:pos x="108" y="12"/>
                </a:cxn>
                <a:cxn ang="0">
                  <a:pos x="108" y="0"/>
                </a:cxn>
                <a:cxn ang="0">
                  <a:pos x="88" y="2"/>
                </a:cxn>
                <a:cxn ang="0">
                  <a:pos x="80" y="2"/>
                </a:cxn>
                <a:cxn ang="0">
                  <a:pos x="62" y="16"/>
                </a:cxn>
                <a:cxn ang="0">
                  <a:pos x="44" y="16"/>
                </a:cxn>
                <a:cxn ang="0">
                  <a:pos x="36" y="28"/>
                </a:cxn>
                <a:cxn ang="0">
                  <a:pos x="18" y="30"/>
                </a:cxn>
                <a:cxn ang="0">
                  <a:pos x="10" y="30"/>
                </a:cxn>
                <a:cxn ang="0">
                  <a:pos x="0" y="42"/>
                </a:cxn>
                <a:cxn ang="0">
                  <a:pos x="2" y="54"/>
                </a:cxn>
                <a:cxn ang="0">
                  <a:pos x="2" y="66"/>
                </a:cxn>
                <a:cxn ang="0">
                  <a:pos x="14" y="88"/>
                </a:cxn>
                <a:cxn ang="0">
                  <a:pos x="14" y="100"/>
                </a:cxn>
                <a:cxn ang="0">
                  <a:pos x="6" y="112"/>
                </a:cxn>
                <a:cxn ang="0">
                  <a:pos x="16" y="124"/>
                </a:cxn>
                <a:cxn ang="0">
                  <a:pos x="26" y="134"/>
                </a:cxn>
                <a:cxn ang="0">
                  <a:pos x="36" y="156"/>
                </a:cxn>
                <a:cxn ang="0">
                  <a:pos x="38" y="168"/>
                </a:cxn>
                <a:cxn ang="0">
                  <a:pos x="48" y="190"/>
                </a:cxn>
                <a:cxn ang="0">
                  <a:pos x="40" y="202"/>
                </a:cxn>
                <a:cxn ang="0">
                  <a:pos x="50" y="214"/>
                </a:cxn>
                <a:cxn ang="0">
                  <a:pos x="50" y="226"/>
                </a:cxn>
                <a:cxn ang="0">
                  <a:pos x="52" y="250"/>
                </a:cxn>
                <a:cxn ang="0">
                  <a:pos x="116" y="232"/>
                </a:cxn>
              </a:cxnLst>
              <a:rect l="0" t="0" r="r" b="b"/>
              <a:pathLst>
                <a:path w="120" h="250">
                  <a:moveTo>
                    <a:pt x="116" y="232"/>
                  </a:moveTo>
                  <a:lnTo>
                    <a:pt x="104" y="210"/>
                  </a:lnTo>
                  <a:lnTo>
                    <a:pt x="104" y="198"/>
                  </a:lnTo>
                  <a:lnTo>
                    <a:pt x="102" y="186"/>
                  </a:lnTo>
                  <a:lnTo>
                    <a:pt x="102" y="176"/>
                  </a:lnTo>
                  <a:lnTo>
                    <a:pt x="100" y="152"/>
                  </a:lnTo>
                  <a:lnTo>
                    <a:pt x="98" y="140"/>
                  </a:lnTo>
                  <a:lnTo>
                    <a:pt x="98" y="128"/>
                  </a:lnTo>
                  <a:lnTo>
                    <a:pt x="96" y="106"/>
                  </a:lnTo>
                  <a:lnTo>
                    <a:pt x="104" y="94"/>
                  </a:lnTo>
                  <a:lnTo>
                    <a:pt x="104" y="82"/>
                  </a:lnTo>
                  <a:lnTo>
                    <a:pt x="104" y="70"/>
                  </a:lnTo>
                  <a:lnTo>
                    <a:pt x="112" y="58"/>
                  </a:lnTo>
                  <a:lnTo>
                    <a:pt x="120" y="46"/>
                  </a:lnTo>
                  <a:lnTo>
                    <a:pt x="118" y="34"/>
                  </a:lnTo>
                  <a:lnTo>
                    <a:pt x="110" y="24"/>
                  </a:lnTo>
                  <a:lnTo>
                    <a:pt x="108" y="12"/>
                  </a:lnTo>
                  <a:lnTo>
                    <a:pt x="108" y="0"/>
                  </a:lnTo>
                  <a:lnTo>
                    <a:pt x="88" y="2"/>
                  </a:lnTo>
                  <a:lnTo>
                    <a:pt x="80" y="2"/>
                  </a:lnTo>
                  <a:lnTo>
                    <a:pt x="62" y="16"/>
                  </a:lnTo>
                  <a:lnTo>
                    <a:pt x="44" y="16"/>
                  </a:lnTo>
                  <a:lnTo>
                    <a:pt x="36" y="28"/>
                  </a:lnTo>
                  <a:lnTo>
                    <a:pt x="18" y="30"/>
                  </a:lnTo>
                  <a:lnTo>
                    <a:pt x="10" y="30"/>
                  </a:lnTo>
                  <a:lnTo>
                    <a:pt x="0" y="42"/>
                  </a:lnTo>
                  <a:lnTo>
                    <a:pt x="2" y="54"/>
                  </a:lnTo>
                  <a:lnTo>
                    <a:pt x="2" y="66"/>
                  </a:lnTo>
                  <a:lnTo>
                    <a:pt x="14" y="88"/>
                  </a:lnTo>
                  <a:lnTo>
                    <a:pt x="14" y="100"/>
                  </a:lnTo>
                  <a:lnTo>
                    <a:pt x="6" y="112"/>
                  </a:lnTo>
                  <a:lnTo>
                    <a:pt x="16" y="124"/>
                  </a:lnTo>
                  <a:lnTo>
                    <a:pt x="26" y="134"/>
                  </a:lnTo>
                  <a:lnTo>
                    <a:pt x="36" y="156"/>
                  </a:lnTo>
                  <a:lnTo>
                    <a:pt x="38" y="168"/>
                  </a:lnTo>
                  <a:lnTo>
                    <a:pt x="48" y="190"/>
                  </a:lnTo>
                  <a:lnTo>
                    <a:pt x="40" y="202"/>
                  </a:lnTo>
                  <a:lnTo>
                    <a:pt x="50" y="214"/>
                  </a:lnTo>
                  <a:lnTo>
                    <a:pt x="50" y="226"/>
                  </a:lnTo>
                  <a:lnTo>
                    <a:pt x="52" y="250"/>
                  </a:lnTo>
                  <a:lnTo>
                    <a:pt x="116" y="232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70" name="Freeform 33">
              <a:extLst>
                <a:ext uri="{FF2B5EF4-FFF2-40B4-BE49-F238E27FC236}">
                  <a16:creationId xmlns:a16="http://schemas.microsoft.com/office/drawing/2014/main" id="{73DAB683-83D0-A04B-A2FC-91B84F908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9092" y="-643190"/>
              <a:ext cx="99278" cy="156008"/>
            </a:xfrm>
            <a:custGeom>
              <a:avLst/>
              <a:gdLst/>
              <a:ahLst/>
              <a:cxnLst>
                <a:cxn ang="0">
                  <a:pos x="0" y="264"/>
                </a:cxn>
                <a:cxn ang="0">
                  <a:pos x="134" y="230"/>
                </a:cxn>
                <a:cxn ang="0">
                  <a:pos x="142" y="218"/>
                </a:cxn>
                <a:cxn ang="0">
                  <a:pos x="160" y="204"/>
                </a:cxn>
                <a:cxn ang="0">
                  <a:pos x="168" y="204"/>
                </a:cxn>
                <a:cxn ang="0">
                  <a:pos x="168" y="192"/>
                </a:cxn>
                <a:cxn ang="0">
                  <a:pos x="168" y="180"/>
                </a:cxn>
                <a:cxn ang="0">
                  <a:pos x="166" y="168"/>
                </a:cxn>
                <a:cxn ang="0">
                  <a:pos x="166" y="158"/>
                </a:cxn>
                <a:cxn ang="0">
                  <a:pos x="154" y="146"/>
                </a:cxn>
                <a:cxn ang="0">
                  <a:pos x="146" y="136"/>
                </a:cxn>
                <a:cxn ang="0">
                  <a:pos x="136" y="124"/>
                </a:cxn>
                <a:cxn ang="0">
                  <a:pos x="124" y="90"/>
                </a:cxn>
                <a:cxn ang="0">
                  <a:pos x="104" y="58"/>
                </a:cxn>
                <a:cxn ang="0">
                  <a:pos x="80" y="0"/>
                </a:cxn>
                <a:cxn ang="0">
                  <a:pos x="72" y="2"/>
                </a:cxn>
                <a:cxn ang="0">
                  <a:pos x="56" y="14"/>
                </a:cxn>
                <a:cxn ang="0">
                  <a:pos x="56" y="26"/>
                </a:cxn>
                <a:cxn ang="0">
                  <a:pos x="58" y="38"/>
                </a:cxn>
                <a:cxn ang="0">
                  <a:pos x="66" y="48"/>
                </a:cxn>
                <a:cxn ang="0">
                  <a:pos x="68" y="60"/>
                </a:cxn>
                <a:cxn ang="0">
                  <a:pos x="60" y="72"/>
                </a:cxn>
                <a:cxn ang="0">
                  <a:pos x="52" y="84"/>
                </a:cxn>
                <a:cxn ang="0">
                  <a:pos x="52" y="96"/>
                </a:cxn>
                <a:cxn ang="0">
                  <a:pos x="52" y="108"/>
                </a:cxn>
                <a:cxn ang="0">
                  <a:pos x="44" y="120"/>
                </a:cxn>
                <a:cxn ang="0">
                  <a:pos x="46" y="142"/>
                </a:cxn>
                <a:cxn ang="0">
                  <a:pos x="46" y="154"/>
                </a:cxn>
                <a:cxn ang="0">
                  <a:pos x="48" y="166"/>
                </a:cxn>
                <a:cxn ang="0">
                  <a:pos x="50" y="190"/>
                </a:cxn>
                <a:cxn ang="0">
                  <a:pos x="50" y="200"/>
                </a:cxn>
                <a:cxn ang="0">
                  <a:pos x="52" y="212"/>
                </a:cxn>
                <a:cxn ang="0">
                  <a:pos x="52" y="224"/>
                </a:cxn>
                <a:cxn ang="0">
                  <a:pos x="64" y="246"/>
                </a:cxn>
                <a:cxn ang="0">
                  <a:pos x="0" y="264"/>
                </a:cxn>
              </a:cxnLst>
              <a:rect l="0" t="0" r="r" b="b"/>
              <a:pathLst>
                <a:path w="168" h="264">
                  <a:moveTo>
                    <a:pt x="0" y="264"/>
                  </a:moveTo>
                  <a:lnTo>
                    <a:pt x="134" y="230"/>
                  </a:lnTo>
                  <a:lnTo>
                    <a:pt x="142" y="218"/>
                  </a:lnTo>
                  <a:lnTo>
                    <a:pt x="160" y="204"/>
                  </a:lnTo>
                  <a:lnTo>
                    <a:pt x="168" y="204"/>
                  </a:lnTo>
                  <a:lnTo>
                    <a:pt x="168" y="192"/>
                  </a:lnTo>
                  <a:lnTo>
                    <a:pt x="168" y="180"/>
                  </a:lnTo>
                  <a:lnTo>
                    <a:pt x="166" y="168"/>
                  </a:lnTo>
                  <a:lnTo>
                    <a:pt x="166" y="158"/>
                  </a:lnTo>
                  <a:lnTo>
                    <a:pt x="154" y="146"/>
                  </a:lnTo>
                  <a:lnTo>
                    <a:pt x="146" y="136"/>
                  </a:lnTo>
                  <a:lnTo>
                    <a:pt x="136" y="124"/>
                  </a:lnTo>
                  <a:lnTo>
                    <a:pt x="124" y="90"/>
                  </a:lnTo>
                  <a:lnTo>
                    <a:pt x="104" y="58"/>
                  </a:lnTo>
                  <a:lnTo>
                    <a:pt x="80" y="0"/>
                  </a:lnTo>
                  <a:lnTo>
                    <a:pt x="72" y="2"/>
                  </a:lnTo>
                  <a:lnTo>
                    <a:pt x="56" y="14"/>
                  </a:lnTo>
                  <a:lnTo>
                    <a:pt x="56" y="26"/>
                  </a:lnTo>
                  <a:lnTo>
                    <a:pt x="58" y="38"/>
                  </a:lnTo>
                  <a:lnTo>
                    <a:pt x="66" y="48"/>
                  </a:lnTo>
                  <a:lnTo>
                    <a:pt x="68" y="60"/>
                  </a:lnTo>
                  <a:lnTo>
                    <a:pt x="60" y="72"/>
                  </a:lnTo>
                  <a:lnTo>
                    <a:pt x="52" y="84"/>
                  </a:lnTo>
                  <a:lnTo>
                    <a:pt x="52" y="96"/>
                  </a:lnTo>
                  <a:lnTo>
                    <a:pt x="52" y="108"/>
                  </a:lnTo>
                  <a:lnTo>
                    <a:pt x="44" y="120"/>
                  </a:lnTo>
                  <a:lnTo>
                    <a:pt x="46" y="142"/>
                  </a:lnTo>
                  <a:lnTo>
                    <a:pt x="46" y="154"/>
                  </a:lnTo>
                  <a:lnTo>
                    <a:pt x="48" y="166"/>
                  </a:lnTo>
                  <a:lnTo>
                    <a:pt x="50" y="190"/>
                  </a:lnTo>
                  <a:lnTo>
                    <a:pt x="50" y="200"/>
                  </a:lnTo>
                  <a:lnTo>
                    <a:pt x="52" y="212"/>
                  </a:lnTo>
                  <a:lnTo>
                    <a:pt x="52" y="224"/>
                  </a:lnTo>
                  <a:lnTo>
                    <a:pt x="64" y="246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71" name="Freeform 34">
              <a:extLst>
                <a:ext uri="{FF2B5EF4-FFF2-40B4-BE49-F238E27FC236}">
                  <a16:creationId xmlns:a16="http://schemas.microsoft.com/office/drawing/2014/main" id="{84ABD3C9-F18F-844A-96CE-89E51A3A4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6367" y="-798016"/>
              <a:ext cx="152462" cy="251740"/>
            </a:xfrm>
            <a:custGeom>
              <a:avLst/>
              <a:gdLst/>
              <a:ahLst/>
              <a:cxnLst>
                <a:cxn ang="0">
                  <a:pos x="84" y="408"/>
                </a:cxn>
                <a:cxn ang="0">
                  <a:pos x="92" y="396"/>
                </a:cxn>
                <a:cxn ang="0">
                  <a:pos x="100" y="372"/>
                </a:cxn>
                <a:cxn ang="0">
                  <a:pos x="108" y="360"/>
                </a:cxn>
                <a:cxn ang="0">
                  <a:pos x="126" y="346"/>
                </a:cxn>
                <a:cxn ang="0">
                  <a:pos x="134" y="334"/>
                </a:cxn>
                <a:cxn ang="0">
                  <a:pos x="142" y="322"/>
                </a:cxn>
                <a:cxn ang="0">
                  <a:pos x="158" y="310"/>
                </a:cxn>
                <a:cxn ang="0">
                  <a:pos x="158" y="286"/>
                </a:cxn>
                <a:cxn ang="0">
                  <a:pos x="164" y="262"/>
                </a:cxn>
                <a:cxn ang="0">
                  <a:pos x="184" y="272"/>
                </a:cxn>
                <a:cxn ang="0">
                  <a:pos x="192" y="248"/>
                </a:cxn>
                <a:cxn ang="0">
                  <a:pos x="218" y="246"/>
                </a:cxn>
                <a:cxn ang="0">
                  <a:pos x="234" y="222"/>
                </a:cxn>
                <a:cxn ang="0">
                  <a:pos x="242" y="198"/>
                </a:cxn>
                <a:cxn ang="0">
                  <a:pos x="250" y="186"/>
                </a:cxn>
                <a:cxn ang="0">
                  <a:pos x="238" y="162"/>
                </a:cxn>
                <a:cxn ang="0">
                  <a:pos x="212" y="164"/>
                </a:cxn>
                <a:cxn ang="0">
                  <a:pos x="200" y="142"/>
                </a:cxn>
                <a:cxn ang="0">
                  <a:pos x="184" y="144"/>
                </a:cxn>
                <a:cxn ang="0">
                  <a:pos x="174" y="144"/>
                </a:cxn>
                <a:cxn ang="0">
                  <a:pos x="156" y="146"/>
                </a:cxn>
                <a:cxn ang="0">
                  <a:pos x="154" y="122"/>
                </a:cxn>
                <a:cxn ang="0">
                  <a:pos x="152" y="100"/>
                </a:cxn>
                <a:cxn ang="0">
                  <a:pos x="142" y="90"/>
                </a:cxn>
                <a:cxn ang="0">
                  <a:pos x="140" y="66"/>
                </a:cxn>
                <a:cxn ang="0">
                  <a:pos x="130" y="42"/>
                </a:cxn>
                <a:cxn ang="0">
                  <a:pos x="120" y="20"/>
                </a:cxn>
                <a:cxn ang="0">
                  <a:pos x="110" y="10"/>
                </a:cxn>
                <a:cxn ang="0">
                  <a:pos x="72" y="0"/>
                </a:cxn>
                <a:cxn ang="0">
                  <a:pos x="66" y="24"/>
                </a:cxn>
                <a:cxn ang="0">
                  <a:pos x="58" y="36"/>
                </a:cxn>
                <a:cxn ang="0">
                  <a:pos x="38" y="26"/>
                </a:cxn>
                <a:cxn ang="0">
                  <a:pos x="30" y="38"/>
                </a:cxn>
                <a:cxn ang="0">
                  <a:pos x="14" y="64"/>
                </a:cxn>
                <a:cxn ang="0">
                  <a:pos x="6" y="100"/>
                </a:cxn>
                <a:cxn ang="0">
                  <a:pos x="18" y="120"/>
                </a:cxn>
                <a:cxn ang="0">
                  <a:pos x="20" y="156"/>
                </a:cxn>
                <a:cxn ang="0">
                  <a:pos x="32" y="190"/>
                </a:cxn>
                <a:cxn ang="0">
                  <a:pos x="8" y="238"/>
                </a:cxn>
                <a:cxn ang="0">
                  <a:pos x="24" y="320"/>
                </a:cxn>
                <a:cxn ang="0">
                  <a:pos x="56" y="386"/>
                </a:cxn>
                <a:cxn ang="0">
                  <a:pos x="74" y="408"/>
                </a:cxn>
                <a:cxn ang="0">
                  <a:pos x="88" y="426"/>
                </a:cxn>
              </a:cxnLst>
              <a:rect l="0" t="0" r="r" b="b"/>
              <a:pathLst>
                <a:path w="258" h="426">
                  <a:moveTo>
                    <a:pt x="88" y="426"/>
                  </a:moveTo>
                  <a:lnTo>
                    <a:pt x="84" y="408"/>
                  </a:lnTo>
                  <a:lnTo>
                    <a:pt x="94" y="408"/>
                  </a:lnTo>
                  <a:lnTo>
                    <a:pt x="92" y="396"/>
                  </a:lnTo>
                  <a:lnTo>
                    <a:pt x="92" y="384"/>
                  </a:lnTo>
                  <a:lnTo>
                    <a:pt x="100" y="372"/>
                  </a:lnTo>
                  <a:lnTo>
                    <a:pt x="110" y="370"/>
                  </a:lnTo>
                  <a:lnTo>
                    <a:pt x="108" y="360"/>
                  </a:lnTo>
                  <a:lnTo>
                    <a:pt x="108" y="348"/>
                  </a:lnTo>
                  <a:lnTo>
                    <a:pt x="126" y="346"/>
                  </a:lnTo>
                  <a:lnTo>
                    <a:pt x="124" y="334"/>
                  </a:lnTo>
                  <a:lnTo>
                    <a:pt x="134" y="334"/>
                  </a:lnTo>
                  <a:lnTo>
                    <a:pt x="132" y="322"/>
                  </a:lnTo>
                  <a:lnTo>
                    <a:pt x="142" y="322"/>
                  </a:lnTo>
                  <a:lnTo>
                    <a:pt x="142" y="310"/>
                  </a:lnTo>
                  <a:lnTo>
                    <a:pt x="158" y="310"/>
                  </a:lnTo>
                  <a:lnTo>
                    <a:pt x="158" y="298"/>
                  </a:lnTo>
                  <a:lnTo>
                    <a:pt x="158" y="286"/>
                  </a:lnTo>
                  <a:lnTo>
                    <a:pt x="156" y="274"/>
                  </a:lnTo>
                  <a:lnTo>
                    <a:pt x="164" y="262"/>
                  </a:lnTo>
                  <a:lnTo>
                    <a:pt x="174" y="262"/>
                  </a:lnTo>
                  <a:lnTo>
                    <a:pt x="184" y="272"/>
                  </a:lnTo>
                  <a:lnTo>
                    <a:pt x="192" y="260"/>
                  </a:lnTo>
                  <a:lnTo>
                    <a:pt x="192" y="248"/>
                  </a:lnTo>
                  <a:lnTo>
                    <a:pt x="198" y="236"/>
                  </a:lnTo>
                  <a:lnTo>
                    <a:pt x="218" y="246"/>
                  </a:lnTo>
                  <a:lnTo>
                    <a:pt x="226" y="234"/>
                  </a:lnTo>
                  <a:lnTo>
                    <a:pt x="234" y="222"/>
                  </a:lnTo>
                  <a:lnTo>
                    <a:pt x="232" y="210"/>
                  </a:lnTo>
                  <a:lnTo>
                    <a:pt x="242" y="198"/>
                  </a:lnTo>
                  <a:lnTo>
                    <a:pt x="250" y="196"/>
                  </a:lnTo>
                  <a:lnTo>
                    <a:pt x="250" y="186"/>
                  </a:lnTo>
                  <a:lnTo>
                    <a:pt x="258" y="184"/>
                  </a:lnTo>
                  <a:lnTo>
                    <a:pt x="238" y="162"/>
                  </a:lnTo>
                  <a:lnTo>
                    <a:pt x="228" y="152"/>
                  </a:lnTo>
                  <a:lnTo>
                    <a:pt x="212" y="164"/>
                  </a:lnTo>
                  <a:lnTo>
                    <a:pt x="202" y="154"/>
                  </a:lnTo>
                  <a:lnTo>
                    <a:pt x="200" y="142"/>
                  </a:lnTo>
                  <a:lnTo>
                    <a:pt x="192" y="142"/>
                  </a:lnTo>
                  <a:lnTo>
                    <a:pt x="184" y="144"/>
                  </a:lnTo>
                  <a:lnTo>
                    <a:pt x="174" y="132"/>
                  </a:lnTo>
                  <a:lnTo>
                    <a:pt x="174" y="144"/>
                  </a:lnTo>
                  <a:lnTo>
                    <a:pt x="164" y="144"/>
                  </a:lnTo>
                  <a:lnTo>
                    <a:pt x="156" y="146"/>
                  </a:lnTo>
                  <a:lnTo>
                    <a:pt x="146" y="134"/>
                  </a:lnTo>
                  <a:lnTo>
                    <a:pt x="154" y="122"/>
                  </a:lnTo>
                  <a:lnTo>
                    <a:pt x="154" y="110"/>
                  </a:lnTo>
                  <a:lnTo>
                    <a:pt x="152" y="100"/>
                  </a:lnTo>
                  <a:lnTo>
                    <a:pt x="160" y="88"/>
                  </a:lnTo>
                  <a:lnTo>
                    <a:pt x="142" y="90"/>
                  </a:lnTo>
                  <a:lnTo>
                    <a:pt x="132" y="78"/>
                  </a:lnTo>
                  <a:lnTo>
                    <a:pt x="140" y="66"/>
                  </a:lnTo>
                  <a:lnTo>
                    <a:pt x="132" y="54"/>
                  </a:lnTo>
                  <a:lnTo>
                    <a:pt x="130" y="42"/>
                  </a:lnTo>
                  <a:lnTo>
                    <a:pt x="120" y="32"/>
                  </a:lnTo>
                  <a:lnTo>
                    <a:pt x="120" y="20"/>
                  </a:lnTo>
                  <a:lnTo>
                    <a:pt x="120" y="8"/>
                  </a:lnTo>
                  <a:lnTo>
                    <a:pt x="110" y="10"/>
                  </a:lnTo>
                  <a:lnTo>
                    <a:pt x="82" y="0"/>
                  </a:lnTo>
                  <a:lnTo>
                    <a:pt x="72" y="0"/>
                  </a:lnTo>
                  <a:lnTo>
                    <a:pt x="74" y="12"/>
                  </a:lnTo>
                  <a:lnTo>
                    <a:pt x="66" y="24"/>
                  </a:lnTo>
                  <a:lnTo>
                    <a:pt x="56" y="24"/>
                  </a:lnTo>
                  <a:lnTo>
                    <a:pt x="58" y="36"/>
                  </a:lnTo>
                  <a:lnTo>
                    <a:pt x="38" y="38"/>
                  </a:lnTo>
                  <a:lnTo>
                    <a:pt x="38" y="26"/>
                  </a:lnTo>
                  <a:lnTo>
                    <a:pt x="28" y="16"/>
                  </a:lnTo>
                  <a:lnTo>
                    <a:pt x="30" y="38"/>
                  </a:lnTo>
                  <a:lnTo>
                    <a:pt x="22" y="50"/>
                  </a:lnTo>
                  <a:lnTo>
                    <a:pt x="14" y="64"/>
                  </a:lnTo>
                  <a:lnTo>
                    <a:pt x="14" y="86"/>
                  </a:lnTo>
                  <a:lnTo>
                    <a:pt x="6" y="100"/>
                  </a:lnTo>
                  <a:lnTo>
                    <a:pt x="16" y="110"/>
                  </a:lnTo>
                  <a:lnTo>
                    <a:pt x="18" y="120"/>
                  </a:lnTo>
                  <a:lnTo>
                    <a:pt x="18" y="132"/>
                  </a:lnTo>
                  <a:lnTo>
                    <a:pt x="20" y="156"/>
                  </a:lnTo>
                  <a:lnTo>
                    <a:pt x="30" y="166"/>
                  </a:lnTo>
                  <a:lnTo>
                    <a:pt x="32" y="190"/>
                  </a:lnTo>
                  <a:lnTo>
                    <a:pt x="24" y="214"/>
                  </a:lnTo>
                  <a:lnTo>
                    <a:pt x="8" y="238"/>
                  </a:lnTo>
                  <a:lnTo>
                    <a:pt x="0" y="262"/>
                  </a:lnTo>
                  <a:lnTo>
                    <a:pt x="24" y="320"/>
                  </a:lnTo>
                  <a:lnTo>
                    <a:pt x="44" y="352"/>
                  </a:lnTo>
                  <a:lnTo>
                    <a:pt x="56" y="386"/>
                  </a:lnTo>
                  <a:lnTo>
                    <a:pt x="66" y="398"/>
                  </a:lnTo>
                  <a:lnTo>
                    <a:pt x="74" y="408"/>
                  </a:lnTo>
                  <a:lnTo>
                    <a:pt x="86" y="420"/>
                  </a:lnTo>
                  <a:lnTo>
                    <a:pt x="88" y="42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72" name="Freeform 35">
              <a:extLst>
                <a:ext uri="{FF2B5EF4-FFF2-40B4-BE49-F238E27FC236}">
                  <a16:creationId xmlns:a16="http://schemas.microsoft.com/office/drawing/2014/main" id="{2F2217EE-4456-5448-8887-50FA307F1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9092" y="-529730"/>
              <a:ext cx="157190" cy="78004"/>
            </a:xfrm>
            <a:custGeom>
              <a:avLst/>
              <a:gdLst/>
              <a:ahLst/>
              <a:cxnLst>
                <a:cxn ang="0">
                  <a:pos x="176" y="130"/>
                </a:cxn>
                <a:cxn ang="0">
                  <a:pos x="180" y="128"/>
                </a:cxn>
                <a:cxn ang="0">
                  <a:pos x="188" y="132"/>
                </a:cxn>
                <a:cxn ang="0">
                  <a:pos x="198" y="126"/>
                </a:cxn>
                <a:cxn ang="0">
                  <a:pos x="198" y="114"/>
                </a:cxn>
                <a:cxn ang="0">
                  <a:pos x="202" y="102"/>
                </a:cxn>
                <a:cxn ang="0">
                  <a:pos x="212" y="114"/>
                </a:cxn>
                <a:cxn ang="0">
                  <a:pos x="222" y="112"/>
                </a:cxn>
                <a:cxn ang="0">
                  <a:pos x="222" y="124"/>
                </a:cxn>
                <a:cxn ang="0">
                  <a:pos x="230" y="124"/>
                </a:cxn>
                <a:cxn ang="0">
                  <a:pos x="240" y="112"/>
                </a:cxn>
                <a:cxn ang="0">
                  <a:pos x="248" y="100"/>
                </a:cxn>
                <a:cxn ang="0">
                  <a:pos x="256" y="98"/>
                </a:cxn>
                <a:cxn ang="0">
                  <a:pos x="266" y="86"/>
                </a:cxn>
                <a:cxn ang="0">
                  <a:pos x="264" y="74"/>
                </a:cxn>
                <a:cxn ang="0">
                  <a:pos x="254" y="62"/>
                </a:cxn>
                <a:cxn ang="0">
                  <a:pos x="254" y="52"/>
                </a:cxn>
                <a:cxn ang="0">
                  <a:pos x="236" y="54"/>
                </a:cxn>
                <a:cxn ang="0">
                  <a:pos x="236" y="64"/>
                </a:cxn>
                <a:cxn ang="0">
                  <a:pos x="246" y="64"/>
                </a:cxn>
                <a:cxn ang="0">
                  <a:pos x="254" y="76"/>
                </a:cxn>
                <a:cxn ang="0">
                  <a:pos x="246" y="88"/>
                </a:cxn>
                <a:cxn ang="0">
                  <a:pos x="238" y="88"/>
                </a:cxn>
                <a:cxn ang="0">
                  <a:pos x="220" y="90"/>
                </a:cxn>
                <a:cxn ang="0">
                  <a:pos x="210" y="78"/>
                </a:cxn>
                <a:cxn ang="0">
                  <a:pos x="202" y="80"/>
                </a:cxn>
                <a:cxn ang="0">
                  <a:pos x="190" y="68"/>
                </a:cxn>
                <a:cxn ang="0">
                  <a:pos x="190" y="58"/>
                </a:cxn>
                <a:cxn ang="0">
                  <a:pos x="180" y="46"/>
                </a:cxn>
                <a:cxn ang="0">
                  <a:pos x="170" y="34"/>
                </a:cxn>
                <a:cxn ang="0">
                  <a:pos x="160" y="36"/>
                </a:cxn>
                <a:cxn ang="0">
                  <a:pos x="170" y="24"/>
                </a:cxn>
                <a:cxn ang="0">
                  <a:pos x="162" y="12"/>
                </a:cxn>
                <a:cxn ang="0">
                  <a:pos x="168" y="0"/>
                </a:cxn>
                <a:cxn ang="0">
                  <a:pos x="168" y="12"/>
                </a:cxn>
                <a:cxn ang="0">
                  <a:pos x="162" y="10"/>
                </a:cxn>
                <a:cxn ang="0">
                  <a:pos x="142" y="22"/>
                </a:cxn>
                <a:cxn ang="0">
                  <a:pos x="132" y="34"/>
                </a:cxn>
                <a:cxn ang="0">
                  <a:pos x="0" y="68"/>
                </a:cxn>
                <a:cxn ang="0">
                  <a:pos x="10" y="80"/>
                </a:cxn>
                <a:cxn ang="0">
                  <a:pos x="12" y="94"/>
                </a:cxn>
                <a:cxn ang="0">
                  <a:pos x="4" y="128"/>
                </a:cxn>
                <a:cxn ang="0">
                  <a:pos x="152" y="90"/>
                </a:cxn>
                <a:cxn ang="0">
                  <a:pos x="176" y="130"/>
                </a:cxn>
              </a:cxnLst>
              <a:rect l="0" t="0" r="r" b="b"/>
              <a:pathLst>
                <a:path w="266" h="132">
                  <a:moveTo>
                    <a:pt x="176" y="130"/>
                  </a:moveTo>
                  <a:lnTo>
                    <a:pt x="180" y="128"/>
                  </a:lnTo>
                  <a:lnTo>
                    <a:pt x="188" y="132"/>
                  </a:lnTo>
                  <a:lnTo>
                    <a:pt x="198" y="126"/>
                  </a:lnTo>
                  <a:lnTo>
                    <a:pt x="198" y="114"/>
                  </a:lnTo>
                  <a:lnTo>
                    <a:pt x="202" y="102"/>
                  </a:lnTo>
                  <a:lnTo>
                    <a:pt x="212" y="114"/>
                  </a:lnTo>
                  <a:lnTo>
                    <a:pt x="222" y="112"/>
                  </a:lnTo>
                  <a:lnTo>
                    <a:pt x="222" y="124"/>
                  </a:lnTo>
                  <a:lnTo>
                    <a:pt x="230" y="124"/>
                  </a:lnTo>
                  <a:lnTo>
                    <a:pt x="240" y="112"/>
                  </a:lnTo>
                  <a:lnTo>
                    <a:pt x="248" y="100"/>
                  </a:lnTo>
                  <a:lnTo>
                    <a:pt x="256" y="98"/>
                  </a:lnTo>
                  <a:lnTo>
                    <a:pt x="266" y="86"/>
                  </a:lnTo>
                  <a:lnTo>
                    <a:pt x="264" y="74"/>
                  </a:lnTo>
                  <a:lnTo>
                    <a:pt x="254" y="62"/>
                  </a:lnTo>
                  <a:lnTo>
                    <a:pt x="254" y="52"/>
                  </a:lnTo>
                  <a:lnTo>
                    <a:pt x="236" y="54"/>
                  </a:lnTo>
                  <a:lnTo>
                    <a:pt x="236" y="64"/>
                  </a:lnTo>
                  <a:lnTo>
                    <a:pt x="246" y="64"/>
                  </a:lnTo>
                  <a:lnTo>
                    <a:pt x="254" y="76"/>
                  </a:lnTo>
                  <a:lnTo>
                    <a:pt x="246" y="88"/>
                  </a:lnTo>
                  <a:lnTo>
                    <a:pt x="238" y="88"/>
                  </a:lnTo>
                  <a:lnTo>
                    <a:pt x="220" y="90"/>
                  </a:lnTo>
                  <a:lnTo>
                    <a:pt x="210" y="78"/>
                  </a:lnTo>
                  <a:lnTo>
                    <a:pt x="202" y="80"/>
                  </a:lnTo>
                  <a:lnTo>
                    <a:pt x="190" y="68"/>
                  </a:lnTo>
                  <a:lnTo>
                    <a:pt x="190" y="58"/>
                  </a:lnTo>
                  <a:lnTo>
                    <a:pt x="180" y="46"/>
                  </a:lnTo>
                  <a:lnTo>
                    <a:pt x="170" y="34"/>
                  </a:lnTo>
                  <a:lnTo>
                    <a:pt x="160" y="36"/>
                  </a:lnTo>
                  <a:lnTo>
                    <a:pt x="170" y="24"/>
                  </a:lnTo>
                  <a:lnTo>
                    <a:pt x="162" y="12"/>
                  </a:lnTo>
                  <a:lnTo>
                    <a:pt x="168" y="0"/>
                  </a:lnTo>
                  <a:lnTo>
                    <a:pt x="168" y="12"/>
                  </a:lnTo>
                  <a:lnTo>
                    <a:pt x="162" y="10"/>
                  </a:lnTo>
                  <a:lnTo>
                    <a:pt x="142" y="22"/>
                  </a:lnTo>
                  <a:lnTo>
                    <a:pt x="132" y="34"/>
                  </a:lnTo>
                  <a:lnTo>
                    <a:pt x="0" y="68"/>
                  </a:lnTo>
                  <a:lnTo>
                    <a:pt x="10" y="80"/>
                  </a:lnTo>
                  <a:lnTo>
                    <a:pt x="12" y="94"/>
                  </a:lnTo>
                  <a:lnTo>
                    <a:pt x="4" y="128"/>
                  </a:lnTo>
                  <a:lnTo>
                    <a:pt x="152" y="90"/>
                  </a:lnTo>
                  <a:lnTo>
                    <a:pt x="176" y="13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73" name="Freeform 36">
              <a:extLst>
                <a:ext uri="{FF2B5EF4-FFF2-40B4-BE49-F238E27FC236}">
                  <a16:creationId xmlns:a16="http://schemas.microsoft.com/office/drawing/2014/main" id="{58B9A2C4-CE5A-1541-B285-2D4BAA203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7641" y="-476546"/>
              <a:ext cx="34274" cy="57912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50" y="22"/>
                </a:cxn>
                <a:cxn ang="0">
                  <a:pos x="52" y="26"/>
                </a:cxn>
                <a:cxn ang="0">
                  <a:pos x="50" y="40"/>
                </a:cxn>
                <a:cxn ang="0">
                  <a:pos x="58" y="40"/>
                </a:cxn>
                <a:cxn ang="0">
                  <a:pos x="52" y="50"/>
                </a:cxn>
                <a:cxn ang="0">
                  <a:pos x="54" y="62"/>
                </a:cxn>
                <a:cxn ang="0">
                  <a:pos x="44" y="62"/>
                </a:cxn>
                <a:cxn ang="0">
                  <a:pos x="28" y="76"/>
                </a:cxn>
                <a:cxn ang="0">
                  <a:pos x="18" y="76"/>
                </a:cxn>
                <a:cxn ang="0">
                  <a:pos x="24" y="88"/>
                </a:cxn>
                <a:cxn ang="0">
                  <a:pos x="28" y="98"/>
                </a:cxn>
                <a:cxn ang="0">
                  <a:pos x="20" y="76"/>
                </a:cxn>
                <a:cxn ang="0">
                  <a:pos x="0" y="8"/>
                </a:cxn>
                <a:cxn ang="0">
                  <a:pos x="36" y="0"/>
                </a:cxn>
              </a:cxnLst>
              <a:rect l="0" t="0" r="r" b="b"/>
              <a:pathLst>
                <a:path w="58" h="98">
                  <a:moveTo>
                    <a:pt x="36" y="0"/>
                  </a:moveTo>
                  <a:lnTo>
                    <a:pt x="50" y="22"/>
                  </a:lnTo>
                  <a:lnTo>
                    <a:pt x="52" y="26"/>
                  </a:lnTo>
                  <a:lnTo>
                    <a:pt x="50" y="40"/>
                  </a:lnTo>
                  <a:lnTo>
                    <a:pt x="58" y="40"/>
                  </a:lnTo>
                  <a:lnTo>
                    <a:pt x="52" y="50"/>
                  </a:lnTo>
                  <a:lnTo>
                    <a:pt x="54" y="62"/>
                  </a:lnTo>
                  <a:lnTo>
                    <a:pt x="44" y="62"/>
                  </a:lnTo>
                  <a:lnTo>
                    <a:pt x="28" y="76"/>
                  </a:lnTo>
                  <a:lnTo>
                    <a:pt x="18" y="76"/>
                  </a:lnTo>
                  <a:lnTo>
                    <a:pt x="24" y="88"/>
                  </a:lnTo>
                  <a:lnTo>
                    <a:pt x="28" y="98"/>
                  </a:lnTo>
                  <a:lnTo>
                    <a:pt x="20" y="76"/>
                  </a:lnTo>
                  <a:lnTo>
                    <a:pt x="0" y="8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74" name="Freeform 37">
              <a:extLst>
                <a:ext uri="{FF2B5EF4-FFF2-40B4-BE49-F238E27FC236}">
                  <a16:creationId xmlns:a16="http://schemas.microsoft.com/office/drawing/2014/main" id="{B9BD489E-9C78-4C4D-A937-AA81D5C63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9453" y="-396178"/>
              <a:ext cx="79186" cy="135916"/>
            </a:xfrm>
            <a:custGeom>
              <a:avLst/>
              <a:gdLst/>
              <a:ahLst/>
              <a:cxnLst>
                <a:cxn ang="0">
                  <a:pos x="14" y="142"/>
                </a:cxn>
                <a:cxn ang="0">
                  <a:pos x="38" y="186"/>
                </a:cxn>
                <a:cxn ang="0">
                  <a:pos x="48" y="196"/>
                </a:cxn>
                <a:cxn ang="0">
                  <a:pos x="56" y="196"/>
                </a:cxn>
                <a:cxn ang="0">
                  <a:pos x="66" y="208"/>
                </a:cxn>
                <a:cxn ang="0">
                  <a:pos x="76" y="220"/>
                </a:cxn>
                <a:cxn ang="0">
                  <a:pos x="86" y="230"/>
                </a:cxn>
                <a:cxn ang="0">
                  <a:pos x="94" y="230"/>
                </a:cxn>
                <a:cxn ang="0">
                  <a:pos x="94" y="218"/>
                </a:cxn>
                <a:cxn ang="0">
                  <a:pos x="94" y="206"/>
                </a:cxn>
                <a:cxn ang="0">
                  <a:pos x="100" y="192"/>
                </a:cxn>
                <a:cxn ang="0">
                  <a:pos x="100" y="182"/>
                </a:cxn>
                <a:cxn ang="0">
                  <a:pos x="110" y="182"/>
                </a:cxn>
                <a:cxn ang="0">
                  <a:pos x="118" y="180"/>
                </a:cxn>
                <a:cxn ang="0">
                  <a:pos x="118" y="168"/>
                </a:cxn>
                <a:cxn ang="0">
                  <a:pos x="116" y="158"/>
                </a:cxn>
                <a:cxn ang="0">
                  <a:pos x="126" y="146"/>
                </a:cxn>
                <a:cxn ang="0">
                  <a:pos x="134" y="132"/>
                </a:cxn>
                <a:cxn ang="0">
                  <a:pos x="124" y="122"/>
                </a:cxn>
                <a:cxn ang="0">
                  <a:pos x="112" y="100"/>
                </a:cxn>
                <a:cxn ang="0">
                  <a:pos x="112" y="88"/>
                </a:cxn>
                <a:cxn ang="0">
                  <a:pos x="120" y="76"/>
                </a:cxn>
                <a:cxn ang="0">
                  <a:pos x="120" y="64"/>
                </a:cxn>
                <a:cxn ang="0">
                  <a:pos x="100" y="64"/>
                </a:cxn>
                <a:cxn ang="0">
                  <a:pos x="100" y="52"/>
                </a:cxn>
                <a:cxn ang="0">
                  <a:pos x="108" y="42"/>
                </a:cxn>
                <a:cxn ang="0">
                  <a:pos x="118" y="40"/>
                </a:cxn>
                <a:cxn ang="0">
                  <a:pos x="108" y="42"/>
                </a:cxn>
                <a:cxn ang="0">
                  <a:pos x="106" y="30"/>
                </a:cxn>
                <a:cxn ang="0">
                  <a:pos x="80" y="20"/>
                </a:cxn>
                <a:cxn ang="0">
                  <a:pos x="70" y="20"/>
                </a:cxn>
                <a:cxn ang="0">
                  <a:pos x="52" y="10"/>
                </a:cxn>
                <a:cxn ang="0">
                  <a:pos x="42" y="0"/>
                </a:cxn>
                <a:cxn ang="0">
                  <a:pos x="32" y="0"/>
                </a:cxn>
                <a:cxn ang="0">
                  <a:pos x="34" y="24"/>
                </a:cxn>
                <a:cxn ang="0">
                  <a:pos x="16" y="24"/>
                </a:cxn>
                <a:cxn ang="0">
                  <a:pos x="8" y="38"/>
                </a:cxn>
                <a:cxn ang="0">
                  <a:pos x="0" y="50"/>
                </a:cxn>
                <a:cxn ang="0">
                  <a:pos x="18" y="48"/>
                </a:cxn>
                <a:cxn ang="0">
                  <a:pos x="8" y="60"/>
                </a:cxn>
                <a:cxn ang="0">
                  <a:pos x="10" y="72"/>
                </a:cxn>
                <a:cxn ang="0">
                  <a:pos x="18" y="70"/>
                </a:cxn>
                <a:cxn ang="0">
                  <a:pos x="28" y="70"/>
                </a:cxn>
                <a:cxn ang="0">
                  <a:pos x="30" y="82"/>
                </a:cxn>
                <a:cxn ang="0">
                  <a:pos x="48" y="80"/>
                </a:cxn>
                <a:cxn ang="0">
                  <a:pos x="48" y="92"/>
                </a:cxn>
                <a:cxn ang="0">
                  <a:pos x="58" y="92"/>
                </a:cxn>
                <a:cxn ang="0">
                  <a:pos x="66" y="102"/>
                </a:cxn>
                <a:cxn ang="0">
                  <a:pos x="58" y="116"/>
                </a:cxn>
                <a:cxn ang="0">
                  <a:pos x="60" y="126"/>
                </a:cxn>
                <a:cxn ang="0">
                  <a:pos x="42" y="128"/>
                </a:cxn>
                <a:cxn ang="0">
                  <a:pos x="34" y="140"/>
                </a:cxn>
                <a:cxn ang="0">
                  <a:pos x="16" y="142"/>
                </a:cxn>
                <a:cxn ang="0">
                  <a:pos x="14" y="142"/>
                </a:cxn>
              </a:cxnLst>
              <a:rect l="0" t="0" r="r" b="b"/>
              <a:pathLst>
                <a:path w="134" h="230">
                  <a:moveTo>
                    <a:pt x="14" y="142"/>
                  </a:moveTo>
                  <a:lnTo>
                    <a:pt x="38" y="186"/>
                  </a:lnTo>
                  <a:lnTo>
                    <a:pt x="48" y="196"/>
                  </a:lnTo>
                  <a:lnTo>
                    <a:pt x="56" y="196"/>
                  </a:lnTo>
                  <a:lnTo>
                    <a:pt x="66" y="208"/>
                  </a:lnTo>
                  <a:lnTo>
                    <a:pt x="76" y="220"/>
                  </a:lnTo>
                  <a:lnTo>
                    <a:pt x="86" y="230"/>
                  </a:lnTo>
                  <a:lnTo>
                    <a:pt x="94" y="230"/>
                  </a:lnTo>
                  <a:lnTo>
                    <a:pt x="94" y="218"/>
                  </a:lnTo>
                  <a:lnTo>
                    <a:pt x="94" y="206"/>
                  </a:lnTo>
                  <a:lnTo>
                    <a:pt x="100" y="192"/>
                  </a:lnTo>
                  <a:lnTo>
                    <a:pt x="100" y="182"/>
                  </a:lnTo>
                  <a:lnTo>
                    <a:pt x="110" y="182"/>
                  </a:lnTo>
                  <a:lnTo>
                    <a:pt x="118" y="180"/>
                  </a:lnTo>
                  <a:lnTo>
                    <a:pt x="118" y="168"/>
                  </a:lnTo>
                  <a:lnTo>
                    <a:pt x="116" y="158"/>
                  </a:lnTo>
                  <a:lnTo>
                    <a:pt x="126" y="146"/>
                  </a:lnTo>
                  <a:lnTo>
                    <a:pt x="134" y="132"/>
                  </a:lnTo>
                  <a:lnTo>
                    <a:pt x="124" y="122"/>
                  </a:lnTo>
                  <a:lnTo>
                    <a:pt x="112" y="100"/>
                  </a:lnTo>
                  <a:lnTo>
                    <a:pt x="112" y="88"/>
                  </a:lnTo>
                  <a:lnTo>
                    <a:pt x="120" y="76"/>
                  </a:lnTo>
                  <a:lnTo>
                    <a:pt x="120" y="64"/>
                  </a:lnTo>
                  <a:lnTo>
                    <a:pt x="100" y="64"/>
                  </a:lnTo>
                  <a:lnTo>
                    <a:pt x="100" y="52"/>
                  </a:lnTo>
                  <a:lnTo>
                    <a:pt x="108" y="42"/>
                  </a:lnTo>
                  <a:lnTo>
                    <a:pt x="118" y="40"/>
                  </a:lnTo>
                  <a:lnTo>
                    <a:pt x="108" y="42"/>
                  </a:lnTo>
                  <a:lnTo>
                    <a:pt x="106" y="30"/>
                  </a:lnTo>
                  <a:lnTo>
                    <a:pt x="80" y="20"/>
                  </a:lnTo>
                  <a:lnTo>
                    <a:pt x="70" y="20"/>
                  </a:lnTo>
                  <a:lnTo>
                    <a:pt x="52" y="10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34" y="24"/>
                  </a:lnTo>
                  <a:lnTo>
                    <a:pt x="16" y="24"/>
                  </a:lnTo>
                  <a:lnTo>
                    <a:pt x="8" y="38"/>
                  </a:lnTo>
                  <a:lnTo>
                    <a:pt x="0" y="50"/>
                  </a:lnTo>
                  <a:lnTo>
                    <a:pt x="18" y="48"/>
                  </a:lnTo>
                  <a:lnTo>
                    <a:pt x="8" y="60"/>
                  </a:lnTo>
                  <a:lnTo>
                    <a:pt x="10" y="72"/>
                  </a:lnTo>
                  <a:lnTo>
                    <a:pt x="18" y="70"/>
                  </a:lnTo>
                  <a:lnTo>
                    <a:pt x="28" y="70"/>
                  </a:lnTo>
                  <a:lnTo>
                    <a:pt x="30" y="82"/>
                  </a:lnTo>
                  <a:lnTo>
                    <a:pt x="48" y="80"/>
                  </a:lnTo>
                  <a:lnTo>
                    <a:pt x="48" y="92"/>
                  </a:lnTo>
                  <a:lnTo>
                    <a:pt x="58" y="92"/>
                  </a:lnTo>
                  <a:lnTo>
                    <a:pt x="66" y="102"/>
                  </a:lnTo>
                  <a:lnTo>
                    <a:pt x="58" y="116"/>
                  </a:lnTo>
                  <a:lnTo>
                    <a:pt x="60" y="126"/>
                  </a:lnTo>
                  <a:lnTo>
                    <a:pt x="42" y="128"/>
                  </a:lnTo>
                  <a:lnTo>
                    <a:pt x="34" y="140"/>
                  </a:lnTo>
                  <a:lnTo>
                    <a:pt x="16" y="142"/>
                  </a:lnTo>
                  <a:lnTo>
                    <a:pt x="14" y="142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75" name="Freeform 38">
              <a:extLst>
                <a:ext uri="{FF2B5EF4-FFF2-40B4-BE49-F238E27FC236}">
                  <a16:creationId xmlns:a16="http://schemas.microsoft.com/office/drawing/2014/main" id="{FD2A2C81-BC4F-6648-A4F5-B966941BF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4725" y="-300446"/>
              <a:ext cx="52003" cy="7800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62" y="102"/>
                </a:cxn>
                <a:cxn ang="0">
                  <a:pos x="72" y="108"/>
                </a:cxn>
                <a:cxn ang="0">
                  <a:pos x="86" y="104"/>
                </a:cxn>
                <a:cxn ang="0">
                  <a:pos x="88" y="116"/>
                </a:cxn>
                <a:cxn ang="0">
                  <a:pos x="88" y="114"/>
                </a:cxn>
                <a:cxn ang="0">
                  <a:pos x="48" y="132"/>
                </a:cxn>
                <a:cxn ang="0">
                  <a:pos x="0" y="16"/>
                </a:cxn>
                <a:cxn ang="0">
                  <a:pos x="8" y="0"/>
                </a:cxn>
              </a:cxnLst>
              <a:rect l="0" t="0" r="r" b="b"/>
              <a:pathLst>
                <a:path w="88" h="132">
                  <a:moveTo>
                    <a:pt x="8" y="0"/>
                  </a:moveTo>
                  <a:lnTo>
                    <a:pt x="62" y="102"/>
                  </a:lnTo>
                  <a:lnTo>
                    <a:pt x="72" y="108"/>
                  </a:lnTo>
                  <a:lnTo>
                    <a:pt x="86" y="104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48" y="132"/>
                  </a:lnTo>
                  <a:lnTo>
                    <a:pt x="0" y="1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76" name="Freeform 39">
              <a:extLst>
                <a:ext uri="{FF2B5EF4-FFF2-40B4-BE49-F238E27FC236}">
                  <a16:creationId xmlns:a16="http://schemas.microsoft.com/office/drawing/2014/main" id="{6C27EF65-376E-BD49-AE58-FDB1E810D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1075" y="-251989"/>
              <a:ext cx="333289" cy="203283"/>
            </a:xfrm>
            <a:custGeom>
              <a:avLst/>
              <a:gdLst/>
              <a:ahLst/>
              <a:cxnLst>
                <a:cxn ang="0">
                  <a:pos x="414" y="44"/>
                </a:cxn>
                <a:cxn ang="0">
                  <a:pos x="398" y="68"/>
                </a:cxn>
                <a:cxn ang="0">
                  <a:pos x="416" y="78"/>
                </a:cxn>
                <a:cxn ang="0">
                  <a:pos x="436" y="88"/>
                </a:cxn>
                <a:cxn ang="0">
                  <a:pos x="476" y="98"/>
                </a:cxn>
                <a:cxn ang="0">
                  <a:pos x="492" y="110"/>
                </a:cxn>
                <a:cxn ang="0">
                  <a:pos x="502" y="130"/>
                </a:cxn>
                <a:cxn ang="0">
                  <a:pos x="514" y="154"/>
                </a:cxn>
                <a:cxn ang="0">
                  <a:pos x="506" y="166"/>
                </a:cxn>
                <a:cxn ang="0">
                  <a:pos x="522" y="172"/>
                </a:cxn>
                <a:cxn ang="0">
                  <a:pos x="516" y="190"/>
                </a:cxn>
                <a:cxn ang="0">
                  <a:pos x="526" y="200"/>
                </a:cxn>
                <a:cxn ang="0">
                  <a:pos x="554" y="208"/>
                </a:cxn>
                <a:cxn ang="0">
                  <a:pos x="564" y="220"/>
                </a:cxn>
                <a:cxn ang="0">
                  <a:pos x="474" y="250"/>
                </a:cxn>
                <a:cxn ang="0">
                  <a:pos x="358" y="282"/>
                </a:cxn>
                <a:cxn ang="0">
                  <a:pos x="238" y="308"/>
                </a:cxn>
                <a:cxn ang="0">
                  <a:pos x="120" y="328"/>
                </a:cxn>
                <a:cxn ang="0">
                  <a:pos x="0" y="344"/>
                </a:cxn>
                <a:cxn ang="0">
                  <a:pos x="8" y="330"/>
                </a:cxn>
                <a:cxn ang="0">
                  <a:pos x="36" y="316"/>
                </a:cxn>
                <a:cxn ang="0">
                  <a:pos x="52" y="292"/>
                </a:cxn>
                <a:cxn ang="0">
                  <a:pos x="60" y="268"/>
                </a:cxn>
                <a:cxn ang="0">
                  <a:pos x="76" y="254"/>
                </a:cxn>
                <a:cxn ang="0">
                  <a:pos x="84" y="232"/>
                </a:cxn>
                <a:cxn ang="0">
                  <a:pos x="92" y="242"/>
                </a:cxn>
                <a:cxn ang="0">
                  <a:pos x="148" y="250"/>
                </a:cxn>
                <a:cxn ang="0">
                  <a:pos x="166" y="238"/>
                </a:cxn>
                <a:cxn ang="0">
                  <a:pos x="192" y="224"/>
                </a:cxn>
                <a:cxn ang="0">
                  <a:pos x="210" y="210"/>
                </a:cxn>
                <a:cxn ang="0">
                  <a:pos x="208" y="188"/>
                </a:cxn>
                <a:cxn ang="0">
                  <a:pos x="206" y="164"/>
                </a:cxn>
                <a:cxn ang="0">
                  <a:pos x="222" y="140"/>
                </a:cxn>
                <a:cxn ang="0">
                  <a:pos x="230" y="116"/>
                </a:cxn>
                <a:cxn ang="0">
                  <a:pos x="246" y="102"/>
                </a:cxn>
                <a:cxn ang="0">
                  <a:pos x="266" y="112"/>
                </a:cxn>
                <a:cxn ang="0">
                  <a:pos x="272" y="78"/>
                </a:cxn>
                <a:cxn ang="0">
                  <a:pos x="290" y="76"/>
                </a:cxn>
                <a:cxn ang="0">
                  <a:pos x="306" y="52"/>
                </a:cxn>
                <a:cxn ang="0">
                  <a:pos x="340" y="16"/>
                </a:cxn>
                <a:cxn ang="0">
                  <a:pos x="358" y="26"/>
                </a:cxn>
                <a:cxn ang="0">
                  <a:pos x="356" y="2"/>
                </a:cxn>
                <a:cxn ang="0">
                  <a:pos x="374" y="0"/>
                </a:cxn>
                <a:cxn ang="0">
                  <a:pos x="394" y="12"/>
                </a:cxn>
                <a:cxn ang="0">
                  <a:pos x="412" y="22"/>
                </a:cxn>
              </a:cxnLst>
              <a:rect l="0" t="0" r="r" b="b"/>
              <a:pathLst>
                <a:path w="564" h="344">
                  <a:moveTo>
                    <a:pt x="426" y="42"/>
                  </a:moveTo>
                  <a:lnTo>
                    <a:pt x="414" y="44"/>
                  </a:lnTo>
                  <a:lnTo>
                    <a:pt x="408" y="56"/>
                  </a:lnTo>
                  <a:lnTo>
                    <a:pt x="398" y="68"/>
                  </a:lnTo>
                  <a:lnTo>
                    <a:pt x="408" y="78"/>
                  </a:lnTo>
                  <a:lnTo>
                    <a:pt x="416" y="78"/>
                  </a:lnTo>
                  <a:lnTo>
                    <a:pt x="426" y="78"/>
                  </a:lnTo>
                  <a:lnTo>
                    <a:pt x="436" y="88"/>
                  </a:lnTo>
                  <a:lnTo>
                    <a:pt x="454" y="98"/>
                  </a:lnTo>
                  <a:lnTo>
                    <a:pt x="476" y="98"/>
                  </a:lnTo>
                  <a:lnTo>
                    <a:pt x="482" y="108"/>
                  </a:lnTo>
                  <a:lnTo>
                    <a:pt x="492" y="110"/>
                  </a:lnTo>
                  <a:lnTo>
                    <a:pt x="502" y="118"/>
                  </a:lnTo>
                  <a:lnTo>
                    <a:pt x="502" y="130"/>
                  </a:lnTo>
                  <a:lnTo>
                    <a:pt x="512" y="142"/>
                  </a:lnTo>
                  <a:lnTo>
                    <a:pt x="514" y="154"/>
                  </a:lnTo>
                  <a:lnTo>
                    <a:pt x="500" y="156"/>
                  </a:lnTo>
                  <a:lnTo>
                    <a:pt x="506" y="166"/>
                  </a:lnTo>
                  <a:lnTo>
                    <a:pt x="518" y="164"/>
                  </a:lnTo>
                  <a:lnTo>
                    <a:pt x="522" y="172"/>
                  </a:lnTo>
                  <a:lnTo>
                    <a:pt x="516" y="178"/>
                  </a:lnTo>
                  <a:lnTo>
                    <a:pt x="516" y="190"/>
                  </a:lnTo>
                  <a:lnTo>
                    <a:pt x="514" y="200"/>
                  </a:lnTo>
                  <a:lnTo>
                    <a:pt x="526" y="200"/>
                  </a:lnTo>
                  <a:lnTo>
                    <a:pt x="542" y="186"/>
                  </a:lnTo>
                  <a:lnTo>
                    <a:pt x="554" y="208"/>
                  </a:lnTo>
                  <a:lnTo>
                    <a:pt x="554" y="220"/>
                  </a:lnTo>
                  <a:lnTo>
                    <a:pt x="564" y="220"/>
                  </a:lnTo>
                  <a:lnTo>
                    <a:pt x="530" y="230"/>
                  </a:lnTo>
                  <a:lnTo>
                    <a:pt x="474" y="250"/>
                  </a:lnTo>
                  <a:lnTo>
                    <a:pt x="416" y="266"/>
                  </a:lnTo>
                  <a:lnTo>
                    <a:pt x="358" y="282"/>
                  </a:lnTo>
                  <a:lnTo>
                    <a:pt x="298" y="296"/>
                  </a:lnTo>
                  <a:lnTo>
                    <a:pt x="238" y="308"/>
                  </a:lnTo>
                  <a:lnTo>
                    <a:pt x="180" y="320"/>
                  </a:lnTo>
                  <a:lnTo>
                    <a:pt x="120" y="328"/>
                  </a:lnTo>
                  <a:lnTo>
                    <a:pt x="60" y="336"/>
                  </a:lnTo>
                  <a:lnTo>
                    <a:pt x="0" y="344"/>
                  </a:lnTo>
                  <a:lnTo>
                    <a:pt x="0" y="342"/>
                  </a:lnTo>
                  <a:lnTo>
                    <a:pt x="8" y="330"/>
                  </a:lnTo>
                  <a:lnTo>
                    <a:pt x="26" y="318"/>
                  </a:lnTo>
                  <a:lnTo>
                    <a:pt x="36" y="316"/>
                  </a:lnTo>
                  <a:lnTo>
                    <a:pt x="52" y="304"/>
                  </a:lnTo>
                  <a:lnTo>
                    <a:pt x="52" y="292"/>
                  </a:lnTo>
                  <a:lnTo>
                    <a:pt x="68" y="280"/>
                  </a:lnTo>
                  <a:lnTo>
                    <a:pt x="60" y="268"/>
                  </a:lnTo>
                  <a:lnTo>
                    <a:pt x="68" y="256"/>
                  </a:lnTo>
                  <a:lnTo>
                    <a:pt x="76" y="254"/>
                  </a:lnTo>
                  <a:lnTo>
                    <a:pt x="84" y="244"/>
                  </a:lnTo>
                  <a:lnTo>
                    <a:pt x="84" y="232"/>
                  </a:lnTo>
                  <a:lnTo>
                    <a:pt x="92" y="230"/>
                  </a:lnTo>
                  <a:lnTo>
                    <a:pt x="92" y="242"/>
                  </a:lnTo>
                  <a:lnTo>
                    <a:pt x="130" y="250"/>
                  </a:lnTo>
                  <a:lnTo>
                    <a:pt x="148" y="250"/>
                  </a:lnTo>
                  <a:lnTo>
                    <a:pt x="156" y="248"/>
                  </a:lnTo>
                  <a:lnTo>
                    <a:pt x="166" y="238"/>
                  </a:lnTo>
                  <a:lnTo>
                    <a:pt x="184" y="236"/>
                  </a:lnTo>
                  <a:lnTo>
                    <a:pt x="192" y="224"/>
                  </a:lnTo>
                  <a:lnTo>
                    <a:pt x="202" y="222"/>
                  </a:lnTo>
                  <a:lnTo>
                    <a:pt x="210" y="210"/>
                  </a:lnTo>
                  <a:lnTo>
                    <a:pt x="208" y="200"/>
                  </a:lnTo>
                  <a:lnTo>
                    <a:pt x="208" y="188"/>
                  </a:lnTo>
                  <a:lnTo>
                    <a:pt x="206" y="176"/>
                  </a:lnTo>
                  <a:lnTo>
                    <a:pt x="206" y="164"/>
                  </a:lnTo>
                  <a:lnTo>
                    <a:pt x="214" y="152"/>
                  </a:lnTo>
                  <a:lnTo>
                    <a:pt x="222" y="140"/>
                  </a:lnTo>
                  <a:lnTo>
                    <a:pt x="220" y="128"/>
                  </a:lnTo>
                  <a:lnTo>
                    <a:pt x="230" y="116"/>
                  </a:lnTo>
                  <a:lnTo>
                    <a:pt x="228" y="104"/>
                  </a:lnTo>
                  <a:lnTo>
                    <a:pt x="246" y="102"/>
                  </a:lnTo>
                  <a:lnTo>
                    <a:pt x="256" y="114"/>
                  </a:lnTo>
                  <a:lnTo>
                    <a:pt x="266" y="112"/>
                  </a:lnTo>
                  <a:lnTo>
                    <a:pt x="272" y="88"/>
                  </a:lnTo>
                  <a:lnTo>
                    <a:pt x="272" y="78"/>
                  </a:lnTo>
                  <a:lnTo>
                    <a:pt x="280" y="66"/>
                  </a:lnTo>
                  <a:lnTo>
                    <a:pt x="290" y="76"/>
                  </a:lnTo>
                  <a:lnTo>
                    <a:pt x="298" y="64"/>
                  </a:lnTo>
                  <a:lnTo>
                    <a:pt x="306" y="52"/>
                  </a:lnTo>
                  <a:lnTo>
                    <a:pt x="306" y="42"/>
                  </a:lnTo>
                  <a:lnTo>
                    <a:pt x="340" y="16"/>
                  </a:lnTo>
                  <a:lnTo>
                    <a:pt x="350" y="26"/>
                  </a:lnTo>
                  <a:lnTo>
                    <a:pt x="358" y="26"/>
                  </a:lnTo>
                  <a:lnTo>
                    <a:pt x="358" y="14"/>
                  </a:lnTo>
                  <a:lnTo>
                    <a:pt x="356" y="2"/>
                  </a:lnTo>
                  <a:lnTo>
                    <a:pt x="366" y="2"/>
                  </a:lnTo>
                  <a:lnTo>
                    <a:pt x="374" y="0"/>
                  </a:lnTo>
                  <a:lnTo>
                    <a:pt x="384" y="0"/>
                  </a:lnTo>
                  <a:lnTo>
                    <a:pt x="394" y="12"/>
                  </a:lnTo>
                  <a:lnTo>
                    <a:pt x="404" y="10"/>
                  </a:lnTo>
                  <a:lnTo>
                    <a:pt x="412" y="22"/>
                  </a:lnTo>
                  <a:lnTo>
                    <a:pt x="426" y="4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77" name="Freeform 40">
              <a:extLst>
                <a:ext uri="{FF2B5EF4-FFF2-40B4-BE49-F238E27FC236}">
                  <a16:creationId xmlns:a16="http://schemas.microsoft.com/office/drawing/2014/main" id="{6FA868EF-674C-DA43-BFB0-54A20B23F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258" y="-269717"/>
              <a:ext cx="203283" cy="165463"/>
            </a:xfrm>
            <a:custGeom>
              <a:avLst/>
              <a:gdLst/>
              <a:ahLst/>
              <a:cxnLst>
                <a:cxn ang="0">
                  <a:pos x="208" y="30"/>
                </a:cxn>
                <a:cxn ang="0">
                  <a:pos x="224" y="52"/>
                </a:cxn>
                <a:cxn ang="0">
                  <a:pos x="344" y="30"/>
                </a:cxn>
                <a:cxn ang="0">
                  <a:pos x="334" y="44"/>
                </a:cxn>
                <a:cxn ang="0">
                  <a:pos x="326" y="56"/>
                </a:cxn>
                <a:cxn ang="0">
                  <a:pos x="282" y="72"/>
                </a:cxn>
                <a:cxn ang="0">
                  <a:pos x="274" y="94"/>
                </a:cxn>
                <a:cxn ang="0">
                  <a:pos x="256" y="96"/>
                </a:cxn>
                <a:cxn ang="0">
                  <a:pos x="248" y="118"/>
                </a:cxn>
                <a:cxn ang="0">
                  <a:pos x="232" y="144"/>
                </a:cxn>
                <a:cxn ang="0">
                  <a:pos x="204" y="134"/>
                </a:cxn>
                <a:cxn ang="0">
                  <a:pos x="196" y="158"/>
                </a:cxn>
                <a:cxn ang="0">
                  <a:pos x="190" y="182"/>
                </a:cxn>
                <a:cxn ang="0">
                  <a:pos x="182" y="206"/>
                </a:cxn>
                <a:cxn ang="0">
                  <a:pos x="184" y="230"/>
                </a:cxn>
                <a:cxn ang="0">
                  <a:pos x="178" y="252"/>
                </a:cxn>
                <a:cxn ang="0">
                  <a:pos x="160" y="266"/>
                </a:cxn>
                <a:cxn ang="0">
                  <a:pos x="132" y="278"/>
                </a:cxn>
                <a:cxn ang="0">
                  <a:pos x="106" y="280"/>
                </a:cxn>
                <a:cxn ang="0">
                  <a:pos x="60" y="262"/>
                </a:cxn>
                <a:cxn ang="0">
                  <a:pos x="32" y="252"/>
                </a:cxn>
                <a:cxn ang="0">
                  <a:pos x="20" y="218"/>
                </a:cxn>
                <a:cxn ang="0">
                  <a:pos x="2" y="208"/>
                </a:cxn>
                <a:cxn ang="0">
                  <a:pos x="8" y="184"/>
                </a:cxn>
                <a:cxn ang="0">
                  <a:pos x="34" y="170"/>
                </a:cxn>
                <a:cxn ang="0">
                  <a:pos x="32" y="146"/>
                </a:cxn>
                <a:cxn ang="0">
                  <a:pos x="42" y="134"/>
                </a:cxn>
                <a:cxn ang="0">
                  <a:pos x="58" y="122"/>
                </a:cxn>
                <a:cxn ang="0">
                  <a:pos x="56" y="98"/>
                </a:cxn>
                <a:cxn ang="0">
                  <a:pos x="54" y="76"/>
                </a:cxn>
                <a:cxn ang="0">
                  <a:pos x="74" y="74"/>
                </a:cxn>
                <a:cxn ang="0">
                  <a:pos x="100" y="62"/>
                </a:cxn>
                <a:cxn ang="0">
                  <a:pos x="106" y="36"/>
                </a:cxn>
                <a:cxn ang="0">
                  <a:pos x="114" y="12"/>
                </a:cxn>
                <a:cxn ang="0">
                  <a:pos x="134" y="32"/>
                </a:cxn>
              </a:cxnLst>
              <a:rect l="0" t="0" r="r" b="b"/>
              <a:pathLst>
                <a:path w="344" h="280">
                  <a:moveTo>
                    <a:pt x="208" y="18"/>
                  </a:moveTo>
                  <a:lnTo>
                    <a:pt x="208" y="30"/>
                  </a:lnTo>
                  <a:lnTo>
                    <a:pt x="208" y="40"/>
                  </a:lnTo>
                  <a:lnTo>
                    <a:pt x="224" y="52"/>
                  </a:lnTo>
                  <a:lnTo>
                    <a:pt x="308" y="16"/>
                  </a:lnTo>
                  <a:lnTo>
                    <a:pt x="344" y="30"/>
                  </a:lnTo>
                  <a:lnTo>
                    <a:pt x="332" y="32"/>
                  </a:lnTo>
                  <a:lnTo>
                    <a:pt x="334" y="44"/>
                  </a:lnTo>
                  <a:lnTo>
                    <a:pt x="334" y="56"/>
                  </a:lnTo>
                  <a:lnTo>
                    <a:pt x="326" y="56"/>
                  </a:lnTo>
                  <a:lnTo>
                    <a:pt x="316" y="46"/>
                  </a:lnTo>
                  <a:lnTo>
                    <a:pt x="282" y="72"/>
                  </a:lnTo>
                  <a:lnTo>
                    <a:pt x="282" y="82"/>
                  </a:lnTo>
                  <a:lnTo>
                    <a:pt x="274" y="94"/>
                  </a:lnTo>
                  <a:lnTo>
                    <a:pt x="266" y="106"/>
                  </a:lnTo>
                  <a:lnTo>
                    <a:pt x="256" y="96"/>
                  </a:lnTo>
                  <a:lnTo>
                    <a:pt x="248" y="108"/>
                  </a:lnTo>
                  <a:lnTo>
                    <a:pt x="248" y="118"/>
                  </a:lnTo>
                  <a:lnTo>
                    <a:pt x="242" y="142"/>
                  </a:lnTo>
                  <a:lnTo>
                    <a:pt x="232" y="144"/>
                  </a:lnTo>
                  <a:lnTo>
                    <a:pt x="222" y="132"/>
                  </a:lnTo>
                  <a:lnTo>
                    <a:pt x="204" y="134"/>
                  </a:lnTo>
                  <a:lnTo>
                    <a:pt x="206" y="146"/>
                  </a:lnTo>
                  <a:lnTo>
                    <a:pt x="196" y="158"/>
                  </a:lnTo>
                  <a:lnTo>
                    <a:pt x="198" y="170"/>
                  </a:lnTo>
                  <a:lnTo>
                    <a:pt x="190" y="182"/>
                  </a:lnTo>
                  <a:lnTo>
                    <a:pt x="182" y="194"/>
                  </a:lnTo>
                  <a:lnTo>
                    <a:pt x="182" y="206"/>
                  </a:lnTo>
                  <a:lnTo>
                    <a:pt x="184" y="218"/>
                  </a:lnTo>
                  <a:lnTo>
                    <a:pt x="184" y="230"/>
                  </a:lnTo>
                  <a:lnTo>
                    <a:pt x="186" y="240"/>
                  </a:lnTo>
                  <a:lnTo>
                    <a:pt x="178" y="252"/>
                  </a:lnTo>
                  <a:lnTo>
                    <a:pt x="168" y="254"/>
                  </a:lnTo>
                  <a:lnTo>
                    <a:pt x="160" y="266"/>
                  </a:lnTo>
                  <a:lnTo>
                    <a:pt x="142" y="268"/>
                  </a:lnTo>
                  <a:lnTo>
                    <a:pt x="132" y="278"/>
                  </a:lnTo>
                  <a:lnTo>
                    <a:pt x="124" y="280"/>
                  </a:lnTo>
                  <a:lnTo>
                    <a:pt x="106" y="280"/>
                  </a:lnTo>
                  <a:lnTo>
                    <a:pt x="68" y="272"/>
                  </a:lnTo>
                  <a:lnTo>
                    <a:pt x="60" y="262"/>
                  </a:lnTo>
                  <a:lnTo>
                    <a:pt x="50" y="262"/>
                  </a:lnTo>
                  <a:lnTo>
                    <a:pt x="32" y="252"/>
                  </a:lnTo>
                  <a:lnTo>
                    <a:pt x="32" y="240"/>
                  </a:lnTo>
                  <a:lnTo>
                    <a:pt x="20" y="218"/>
                  </a:lnTo>
                  <a:lnTo>
                    <a:pt x="2" y="220"/>
                  </a:lnTo>
                  <a:lnTo>
                    <a:pt x="2" y="208"/>
                  </a:lnTo>
                  <a:lnTo>
                    <a:pt x="0" y="184"/>
                  </a:lnTo>
                  <a:lnTo>
                    <a:pt x="8" y="184"/>
                  </a:lnTo>
                  <a:lnTo>
                    <a:pt x="26" y="182"/>
                  </a:lnTo>
                  <a:lnTo>
                    <a:pt x="34" y="170"/>
                  </a:lnTo>
                  <a:lnTo>
                    <a:pt x="34" y="158"/>
                  </a:lnTo>
                  <a:lnTo>
                    <a:pt x="32" y="146"/>
                  </a:lnTo>
                  <a:lnTo>
                    <a:pt x="32" y="134"/>
                  </a:lnTo>
                  <a:lnTo>
                    <a:pt x="42" y="134"/>
                  </a:lnTo>
                  <a:lnTo>
                    <a:pt x="58" y="132"/>
                  </a:lnTo>
                  <a:lnTo>
                    <a:pt x="58" y="122"/>
                  </a:lnTo>
                  <a:lnTo>
                    <a:pt x="48" y="110"/>
                  </a:lnTo>
                  <a:lnTo>
                    <a:pt x="56" y="98"/>
                  </a:lnTo>
                  <a:lnTo>
                    <a:pt x="66" y="88"/>
                  </a:lnTo>
                  <a:lnTo>
                    <a:pt x="54" y="76"/>
                  </a:lnTo>
                  <a:lnTo>
                    <a:pt x="64" y="76"/>
                  </a:lnTo>
                  <a:lnTo>
                    <a:pt x="74" y="74"/>
                  </a:lnTo>
                  <a:lnTo>
                    <a:pt x="90" y="62"/>
                  </a:lnTo>
                  <a:lnTo>
                    <a:pt x="100" y="62"/>
                  </a:lnTo>
                  <a:lnTo>
                    <a:pt x="108" y="48"/>
                  </a:lnTo>
                  <a:lnTo>
                    <a:pt x="106" y="36"/>
                  </a:lnTo>
                  <a:lnTo>
                    <a:pt x="114" y="24"/>
                  </a:lnTo>
                  <a:lnTo>
                    <a:pt x="114" y="12"/>
                  </a:lnTo>
                  <a:lnTo>
                    <a:pt x="124" y="0"/>
                  </a:lnTo>
                  <a:lnTo>
                    <a:pt x="134" y="32"/>
                  </a:lnTo>
                  <a:lnTo>
                    <a:pt x="208" y="18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78" name="Freeform 41">
              <a:extLst>
                <a:ext uri="{FF2B5EF4-FFF2-40B4-BE49-F238E27FC236}">
                  <a16:creationId xmlns:a16="http://schemas.microsoft.com/office/drawing/2014/main" id="{8EC5E829-00A9-CD46-B0B5-1BB4AB7347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6991" y="-292173"/>
              <a:ext cx="200919" cy="130006"/>
            </a:xfrm>
            <a:custGeom>
              <a:avLst/>
              <a:gdLst/>
              <a:ahLst/>
              <a:cxnLst>
                <a:cxn ang="0">
                  <a:pos x="194" y="112"/>
                </a:cxn>
                <a:cxn ang="0">
                  <a:pos x="190" y="98"/>
                </a:cxn>
                <a:cxn ang="0">
                  <a:pos x="178" y="96"/>
                </a:cxn>
                <a:cxn ang="0">
                  <a:pos x="174" y="80"/>
                </a:cxn>
                <a:cxn ang="0">
                  <a:pos x="162" y="80"/>
                </a:cxn>
                <a:cxn ang="0">
                  <a:pos x="154" y="70"/>
                </a:cxn>
                <a:cxn ang="0">
                  <a:pos x="130" y="70"/>
                </a:cxn>
                <a:cxn ang="0">
                  <a:pos x="98" y="52"/>
                </a:cxn>
                <a:cxn ang="0">
                  <a:pos x="20" y="90"/>
                </a:cxn>
                <a:cxn ang="0">
                  <a:pos x="2" y="82"/>
                </a:cxn>
                <a:cxn ang="0">
                  <a:pos x="0" y="58"/>
                </a:cxn>
                <a:cxn ang="0">
                  <a:pos x="248" y="0"/>
                </a:cxn>
                <a:cxn ang="0">
                  <a:pos x="300" y="118"/>
                </a:cxn>
                <a:cxn ang="0">
                  <a:pos x="338" y="100"/>
                </a:cxn>
                <a:cxn ang="0">
                  <a:pos x="338" y="102"/>
                </a:cxn>
                <a:cxn ang="0">
                  <a:pos x="338" y="112"/>
                </a:cxn>
                <a:cxn ang="0">
                  <a:pos x="340" y="134"/>
                </a:cxn>
                <a:cxn ang="0">
                  <a:pos x="332" y="148"/>
                </a:cxn>
                <a:cxn ang="0">
                  <a:pos x="324" y="160"/>
                </a:cxn>
                <a:cxn ang="0">
                  <a:pos x="326" y="172"/>
                </a:cxn>
                <a:cxn ang="0">
                  <a:pos x="318" y="184"/>
                </a:cxn>
                <a:cxn ang="0">
                  <a:pos x="312" y="196"/>
                </a:cxn>
                <a:cxn ang="0">
                  <a:pos x="310" y="220"/>
                </a:cxn>
                <a:cxn ang="0">
                  <a:pos x="300" y="220"/>
                </a:cxn>
                <a:cxn ang="0">
                  <a:pos x="294" y="210"/>
                </a:cxn>
                <a:cxn ang="0">
                  <a:pos x="298" y="194"/>
                </a:cxn>
                <a:cxn ang="0">
                  <a:pos x="308" y="184"/>
                </a:cxn>
                <a:cxn ang="0">
                  <a:pos x="308" y="172"/>
                </a:cxn>
                <a:cxn ang="0">
                  <a:pos x="316" y="160"/>
                </a:cxn>
                <a:cxn ang="0">
                  <a:pos x="306" y="160"/>
                </a:cxn>
                <a:cxn ang="0">
                  <a:pos x="296" y="162"/>
                </a:cxn>
                <a:cxn ang="0">
                  <a:pos x="296" y="150"/>
                </a:cxn>
                <a:cxn ang="0">
                  <a:pos x="294" y="138"/>
                </a:cxn>
                <a:cxn ang="0">
                  <a:pos x="286" y="130"/>
                </a:cxn>
                <a:cxn ang="0">
                  <a:pos x="278" y="140"/>
                </a:cxn>
                <a:cxn ang="0">
                  <a:pos x="268" y="140"/>
                </a:cxn>
                <a:cxn ang="0">
                  <a:pos x="258" y="130"/>
                </a:cxn>
                <a:cxn ang="0">
                  <a:pos x="248" y="118"/>
                </a:cxn>
                <a:cxn ang="0">
                  <a:pos x="248" y="108"/>
                </a:cxn>
                <a:cxn ang="0">
                  <a:pos x="256" y="106"/>
                </a:cxn>
                <a:cxn ang="0">
                  <a:pos x="264" y="98"/>
                </a:cxn>
                <a:cxn ang="0">
                  <a:pos x="256" y="96"/>
                </a:cxn>
                <a:cxn ang="0">
                  <a:pos x="250" y="94"/>
                </a:cxn>
                <a:cxn ang="0">
                  <a:pos x="246" y="84"/>
                </a:cxn>
                <a:cxn ang="0">
                  <a:pos x="240" y="72"/>
                </a:cxn>
                <a:cxn ang="0">
                  <a:pos x="244" y="62"/>
                </a:cxn>
                <a:cxn ang="0">
                  <a:pos x="246" y="50"/>
                </a:cxn>
                <a:cxn ang="0">
                  <a:pos x="242" y="38"/>
                </a:cxn>
                <a:cxn ang="0">
                  <a:pos x="234" y="46"/>
                </a:cxn>
                <a:cxn ang="0">
                  <a:pos x="226" y="50"/>
                </a:cxn>
                <a:cxn ang="0">
                  <a:pos x="226" y="62"/>
                </a:cxn>
                <a:cxn ang="0">
                  <a:pos x="224" y="64"/>
                </a:cxn>
                <a:cxn ang="0">
                  <a:pos x="218" y="76"/>
                </a:cxn>
                <a:cxn ang="0">
                  <a:pos x="218" y="86"/>
                </a:cxn>
                <a:cxn ang="0">
                  <a:pos x="206" y="96"/>
                </a:cxn>
                <a:cxn ang="0">
                  <a:pos x="202" y="102"/>
                </a:cxn>
                <a:cxn ang="0">
                  <a:pos x="198" y="108"/>
                </a:cxn>
                <a:cxn ang="0">
                  <a:pos x="194" y="112"/>
                </a:cxn>
              </a:cxnLst>
              <a:rect l="0" t="0" r="r" b="b"/>
              <a:pathLst>
                <a:path w="340" h="220">
                  <a:moveTo>
                    <a:pt x="194" y="112"/>
                  </a:moveTo>
                  <a:lnTo>
                    <a:pt x="190" y="98"/>
                  </a:lnTo>
                  <a:lnTo>
                    <a:pt x="178" y="96"/>
                  </a:lnTo>
                  <a:lnTo>
                    <a:pt x="174" y="80"/>
                  </a:lnTo>
                  <a:lnTo>
                    <a:pt x="162" y="80"/>
                  </a:lnTo>
                  <a:lnTo>
                    <a:pt x="154" y="70"/>
                  </a:lnTo>
                  <a:lnTo>
                    <a:pt x="130" y="70"/>
                  </a:lnTo>
                  <a:lnTo>
                    <a:pt x="98" y="52"/>
                  </a:lnTo>
                  <a:lnTo>
                    <a:pt x="20" y="90"/>
                  </a:lnTo>
                  <a:lnTo>
                    <a:pt x="2" y="82"/>
                  </a:lnTo>
                  <a:lnTo>
                    <a:pt x="0" y="58"/>
                  </a:lnTo>
                  <a:lnTo>
                    <a:pt x="248" y="0"/>
                  </a:lnTo>
                  <a:lnTo>
                    <a:pt x="300" y="118"/>
                  </a:lnTo>
                  <a:lnTo>
                    <a:pt x="338" y="100"/>
                  </a:lnTo>
                  <a:lnTo>
                    <a:pt x="338" y="102"/>
                  </a:lnTo>
                  <a:lnTo>
                    <a:pt x="338" y="112"/>
                  </a:lnTo>
                  <a:lnTo>
                    <a:pt x="340" y="134"/>
                  </a:lnTo>
                  <a:lnTo>
                    <a:pt x="332" y="148"/>
                  </a:lnTo>
                  <a:lnTo>
                    <a:pt x="324" y="160"/>
                  </a:lnTo>
                  <a:lnTo>
                    <a:pt x="326" y="172"/>
                  </a:lnTo>
                  <a:lnTo>
                    <a:pt x="318" y="184"/>
                  </a:lnTo>
                  <a:lnTo>
                    <a:pt x="312" y="196"/>
                  </a:lnTo>
                  <a:lnTo>
                    <a:pt x="310" y="220"/>
                  </a:lnTo>
                  <a:lnTo>
                    <a:pt x="300" y="220"/>
                  </a:lnTo>
                  <a:lnTo>
                    <a:pt x="294" y="210"/>
                  </a:lnTo>
                  <a:lnTo>
                    <a:pt x="298" y="194"/>
                  </a:lnTo>
                  <a:lnTo>
                    <a:pt x="308" y="184"/>
                  </a:lnTo>
                  <a:lnTo>
                    <a:pt x="308" y="172"/>
                  </a:lnTo>
                  <a:lnTo>
                    <a:pt x="316" y="160"/>
                  </a:lnTo>
                  <a:lnTo>
                    <a:pt x="306" y="160"/>
                  </a:lnTo>
                  <a:lnTo>
                    <a:pt x="296" y="162"/>
                  </a:lnTo>
                  <a:lnTo>
                    <a:pt x="296" y="150"/>
                  </a:lnTo>
                  <a:lnTo>
                    <a:pt x="294" y="138"/>
                  </a:lnTo>
                  <a:lnTo>
                    <a:pt x="286" y="130"/>
                  </a:lnTo>
                  <a:lnTo>
                    <a:pt x="278" y="140"/>
                  </a:lnTo>
                  <a:lnTo>
                    <a:pt x="268" y="140"/>
                  </a:lnTo>
                  <a:lnTo>
                    <a:pt x="258" y="130"/>
                  </a:lnTo>
                  <a:lnTo>
                    <a:pt x="248" y="118"/>
                  </a:lnTo>
                  <a:lnTo>
                    <a:pt x="248" y="108"/>
                  </a:lnTo>
                  <a:lnTo>
                    <a:pt x="256" y="106"/>
                  </a:lnTo>
                  <a:lnTo>
                    <a:pt x="264" y="98"/>
                  </a:lnTo>
                  <a:lnTo>
                    <a:pt x="256" y="96"/>
                  </a:lnTo>
                  <a:lnTo>
                    <a:pt x="250" y="94"/>
                  </a:lnTo>
                  <a:lnTo>
                    <a:pt x="246" y="84"/>
                  </a:lnTo>
                  <a:lnTo>
                    <a:pt x="240" y="72"/>
                  </a:lnTo>
                  <a:lnTo>
                    <a:pt x="244" y="62"/>
                  </a:lnTo>
                  <a:lnTo>
                    <a:pt x="246" y="50"/>
                  </a:lnTo>
                  <a:lnTo>
                    <a:pt x="242" y="38"/>
                  </a:lnTo>
                  <a:lnTo>
                    <a:pt x="234" y="46"/>
                  </a:lnTo>
                  <a:lnTo>
                    <a:pt x="226" y="50"/>
                  </a:lnTo>
                  <a:lnTo>
                    <a:pt x="226" y="62"/>
                  </a:lnTo>
                  <a:lnTo>
                    <a:pt x="224" y="64"/>
                  </a:lnTo>
                  <a:lnTo>
                    <a:pt x="218" y="76"/>
                  </a:lnTo>
                  <a:lnTo>
                    <a:pt x="218" y="86"/>
                  </a:lnTo>
                  <a:lnTo>
                    <a:pt x="206" y="96"/>
                  </a:lnTo>
                  <a:lnTo>
                    <a:pt x="202" y="102"/>
                  </a:lnTo>
                  <a:lnTo>
                    <a:pt x="198" y="108"/>
                  </a:lnTo>
                  <a:lnTo>
                    <a:pt x="194" y="112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79" name="Freeform 42">
              <a:extLst>
                <a:ext uri="{FF2B5EF4-FFF2-40B4-BE49-F238E27FC236}">
                  <a16:creationId xmlns:a16="http://schemas.microsoft.com/office/drawing/2014/main" id="{2630BC9C-8B56-344A-BE54-F1331C65B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5074" y="-121983"/>
              <a:ext cx="373473" cy="185555"/>
            </a:xfrm>
            <a:custGeom>
              <a:avLst/>
              <a:gdLst/>
              <a:ahLst/>
              <a:cxnLst>
                <a:cxn ang="0">
                  <a:pos x="282" y="88"/>
                </a:cxn>
                <a:cxn ang="0">
                  <a:pos x="402" y="62"/>
                </a:cxn>
                <a:cxn ang="0">
                  <a:pos x="518" y="30"/>
                </a:cxn>
                <a:cxn ang="0">
                  <a:pos x="608" y="0"/>
                </a:cxn>
                <a:cxn ang="0">
                  <a:pos x="608" y="12"/>
                </a:cxn>
                <a:cxn ang="0">
                  <a:pos x="628" y="32"/>
                </a:cxn>
                <a:cxn ang="0">
                  <a:pos x="610" y="22"/>
                </a:cxn>
                <a:cxn ang="0">
                  <a:pos x="602" y="34"/>
                </a:cxn>
                <a:cxn ang="0">
                  <a:pos x="582" y="36"/>
                </a:cxn>
                <a:cxn ang="0">
                  <a:pos x="574" y="48"/>
                </a:cxn>
                <a:cxn ang="0">
                  <a:pos x="556" y="50"/>
                </a:cxn>
                <a:cxn ang="0">
                  <a:pos x="548" y="50"/>
                </a:cxn>
                <a:cxn ang="0">
                  <a:pos x="558" y="62"/>
                </a:cxn>
                <a:cxn ang="0">
                  <a:pos x="576" y="72"/>
                </a:cxn>
                <a:cxn ang="0">
                  <a:pos x="604" y="58"/>
                </a:cxn>
                <a:cxn ang="0">
                  <a:pos x="612" y="68"/>
                </a:cxn>
                <a:cxn ang="0">
                  <a:pos x="612" y="68"/>
                </a:cxn>
                <a:cxn ang="0">
                  <a:pos x="630" y="56"/>
                </a:cxn>
                <a:cxn ang="0">
                  <a:pos x="632" y="80"/>
                </a:cxn>
                <a:cxn ang="0">
                  <a:pos x="624" y="104"/>
                </a:cxn>
                <a:cxn ang="0">
                  <a:pos x="608" y="116"/>
                </a:cxn>
                <a:cxn ang="0">
                  <a:pos x="588" y="106"/>
                </a:cxn>
                <a:cxn ang="0">
                  <a:pos x="570" y="118"/>
                </a:cxn>
                <a:cxn ang="0">
                  <a:pos x="588" y="118"/>
                </a:cxn>
                <a:cxn ang="0">
                  <a:pos x="590" y="140"/>
                </a:cxn>
                <a:cxn ang="0">
                  <a:pos x="610" y="150"/>
                </a:cxn>
                <a:cxn ang="0">
                  <a:pos x="618" y="150"/>
                </a:cxn>
                <a:cxn ang="0">
                  <a:pos x="612" y="174"/>
                </a:cxn>
                <a:cxn ang="0">
                  <a:pos x="604" y="186"/>
                </a:cxn>
                <a:cxn ang="0">
                  <a:pos x="586" y="200"/>
                </a:cxn>
                <a:cxn ang="0">
                  <a:pos x="568" y="200"/>
                </a:cxn>
                <a:cxn ang="0">
                  <a:pos x="542" y="214"/>
                </a:cxn>
                <a:cxn ang="0">
                  <a:pos x="524" y="226"/>
                </a:cxn>
                <a:cxn ang="0">
                  <a:pos x="518" y="262"/>
                </a:cxn>
                <a:cxn ang="0">
                  <a:pos x="500" y="276"/>
                </a:cxn>
                <a:cxn ang="0">
                  <a:pos x="474" y="290"/>
                </a:cxn>
                <a:cxn ang="0">
                  <a:pos x="458" y="302"/>
                </a:cxn>
                <a:cxn ang="0">
                  <a:pos x="466" y="314"/>
                </a:cxn>
                <a:cxn ang="0">
                  <a:pos x="380" y="248"/>
                </a:cxn>
                <a:cxn ang="0">
                  <a:pos x="352" y="232"/>
                </a:cxn>
                <a:cxn ang="0">
                  <a:pos x="298" y="244"/>
                </a:cxn>
                <a:cxn ang="0">
                  <a:pos x="272" y="246"/>
                </a:cxn>
                <a:cxn ang="0">
                  <a:pos x="262" y="224"/>
                </a:cxn>
                <a:cxn ang="0">
                  <a:pos x="214" y="216"/>
                </a:cxn>
                <a:cxn ang="0">
                  <a:pos x="162" y="230"/>
                </a:cxn>
                <a:cxn ang="0">
                  <a:pos x="110" y="258"/>
                </a:cxn>
                <a:cxn ang="0">
                  <a:pos x="84" y="270"/>
                </a:cxn>
                <a:cxn ang="0">
                  <a:pos x="2" y="288"/>
                </a:cxn>
                <a:cxn ang="0">
                  <a:pos x="2" y="266"/>
                </a:cxn>
                <a:cxn ang="0">
                  <a:pos x="8" y="254"/>
                </a:cxn>
                <a:cxn ang="0">
                  <a:pos x="8" y="242"/>
                </a:cxn>
                <a:cxn ang="0">
                  <a:pos x="52" y="216"/>
                </a:cxn>
                <a:cxn ang="0">
                  <a:pos x="70" y="202"/>
                </a:cxn>
                <a:cxn ang="0">
                  <a:pos x="78" y="190"/>
                </a:cxn>
                <a:cxn ang="0">
                  <a:pos x="94" y="178"/>
                </a:cxn>
                <a:cxn ang="0">
                  <a:pos x="120" y="164"/>
                </a:cxn>
                <a:cxn ang="0">
                  <a:pos x="138" y="150"/>
                </a:cxn>
                <a:cxn ang="0">
                  <a:pos x="156" y="148"/>
                </a:cxn>
                <a:cxn ang="0">
                  <a:pos x="164" y="126"/>
                </a:cxn>
                <a:cxn ang="0">
                  <a:pos x="170" y="106"/>
                </a:cxn>
              </a:cxnLst>
              <a:rect l="0" t="0" r="r" b="b"/>
              <a:pathLst>
                <a:path w="632" h="314">
                  <a:moveTo>
                    <a:pt x="224" y="100"/>
                  </a:moveTo>
                  <a:lnTo>
                    <a:pt x="282" y="88"/>
                  </a:lnTo>
                  <a:lnTo>
                    <a:pt x="342" y="76"/>
                  </a:lnTo>
                  <a:lnTo>
                    <a:pt x="402" y="62"/>
                  </a:lnTo>
                  <a:lnTo>
                    <a:pt x="460" y="46"/>
                  </a:lnTo>
                  <a:lnTo>
                    <a:pt x="518" y="30"/>
                  </a:lnTo>
                  <a:lnTo>
                    <a:pt x="574" y="10"/>
                  </a:lnTo>
                  <a:lnTo>
                    <a:pt x="608" y="0"/>
                  </a:lnTo>
                  <a:lnTo>
                    <a:pt x="608" y="0"/>
                  </a:lnTo>
                  <a:lnTo>
                    <a:pt x="608" y="12"/>
                  </a:lnTo>
                  <a:lnTo>
                    <a:pt x="618" y="22"/>
                  </a:lnTo>
                  <a:lnTo>
                    <a:pt x="628" y="32"/>
                  </a:lnTo>
                  <a:lnTo>
                    <a:pt x="618" y="34"/>
                  </a:lnTo>
                  <a:lnTo>
                    <a:pt x="610" y="22"/>
                  </a:lnTo>
                  <a:lnTo>
                    <a:pt x="600" y="24"/>
                  </a:lnTo>
                  <a:lnTo>
                    <a:pt x="602" y="34"/>
                  </a:lnTo>
                  <a:lnTo>
                    <a:pt x="592" y="36"/>
                  </a:lnTo>
                  <a:lnTo>
                    <a:pt x="582" y="36"/>
                  </a:lnTo>
                  <a:lnTo>
                    <a:pt x="584" y="48"/>
                  </a:lnTo>
                  <a:lnTo>
                    <a:pt x="574" y="48"/>
                  </a:lnTo>
                  <a:lnTo>
                    <a:pt x="566" y="50"/>
                  </a:lnTo>
                  <a:lnTo>
                    <a:pt x="556" y="50"/>
                  </a:lnTo>
                  <a:lnTo>
                    <a:pt x="546" y="38"/>
                  </a:lnTo>
                  <a:lnTo>
                    <a:pt x="548" y="50"/>
                  </a:lnTo>
                  <a:lnTo>
                    <a:pt x="548" y="62"/>
                  </a:lnTo>
                  <a:lnTo>
                    <a:pt x="558" y="62"/>
                  </a:lnTo>
                  <a:lnTo>
                    <a:pt x="566" y="60"/>
                  </a:lnTo>
                  <a:lnTo>
                    <a:pt x="576" y="72"/>
                  </a:lnTo>
                  <a:lnTo>
                    <a:pt x="584" y="60"/>
                  </a:lnTo>
                  <a:lnTo>
                    <a:pt x="604" y="58"/>
                  </a:lnTo>
                  <a:lnTo>
                    <a:pt x="612" y="58"/>
                  </a:lnTo>
                  <a:lnTo>
                    <a:pt x="612" y="68"/>
                  </a:lnTo>
                  <a:lnTo>
                    <a:pt x="614" y="80"/>
                  </a:lnTo>
                  <a:lnTo>
                    <a:pt x="612" y="68"/>
                  </a:lnTo>
                  <a:lnTo>
                    <a:pt x="620" y="56"/>
                  </a:lnTo>
                  <a:lnTo>
                    <a:pt x="630" y="56"/>
                  </a:lnTo>
                  <a:lnTo>
                    <a:pt x="630" y="68"/>
                  </a:lnTo>
                  <a:lnTo>
                    <a:pt x="632" y="80"/>
                  </a:lnTo>
                  <a:lnTo>
                    <a:pt x="624" y="92"/>
                  </a:lnTo>
                  <a:lnTo>
                    <a:pt x="624" y="104"/>
                  </a:lnTo>
                  <a:lnTo>
                    <a:pt x="616" y="116"/>
                  </a:lnTo>
                  <a:lnTo>
                    <a:pt x="608" y="116"/>
                  </a:lnTo>
                  <a:lnTo>
                    <a:pt x="598" y="116"/>
                  </a:lnTo>
                  <a:lnTo>
                    <a:pt x="588" y="106"/>
                  </a:lnTo>
                  <a:lnTo>
                    <a:pt x="578" y="106"/>
                  </a:lnTo>
                  <a:lnTo>
                    <a:pt x="570" y="118"/>
                  </a:lnTo>
                  <a:lnTo>
                    <a:pt x="580" y="118"/>
                  </a:lnTo>
                  <a:lnTo>
                    <a:pt x="588" y="118"/>
                  </a:lnTo>
                  <a:lnTo>
                    <a:pt x="580" y="130"/>
                  </a:lnTo>
                  <a:lnTo>
                    <a:pt x="590" y="140"/>
                  </a:lnTo>
                  <a:lnTo>
                    <a:pt x="600" y="140"/>
                  </a:lnTo>
                  <a:lnTo>
                    <a:pt x="610" y="150"/>
                  </a:lnTo>
                  <a:lnTo>
                    <a:pt x="628" y="150"/>
                  </a:lnTo>
                  <a:lnTo>
                    <a:pt x="618" y="150"/>
                  </a:lnTo>
                  <a:lnTo>
                    <a:pt x="620" y="162"/>
                  </a:lnTo>
                  <a:lnTo>
                    <a:pt x="612" y="174"/>
                  </a:lnTo>
                  <a:lnTo>
                    <a:pt x="612" y="186"/>
                  </a:lnTo>
                  <a:lnTo>
                    <a:pt x="604" y="186"/>
                  </a:lnTo>
                  <a:lnTo>
                    <a:pt x="594" y="188"/>
                  </a:lnTo>
                  <a:lnTo>
                    <a:pt x="586" y="200"/>
                  </a:lnTo>
                  <a:lnTo>
                    <a:pt x="576" y="200"/>
                  </a:lnTo>
                  <a:lnTo>
                    <a:pt x="568" y="200"/>
                  </a:lnTo>
                  <a:lnTo>
                    <a:pt x="550" y="202"/>
                  </a:lnTo>
                  <a:lnTo>
                    <a:pt x="542" y="214"/>
                  </a:lnTo>
                  <a:lnTo>
                    <a:pt x="534" y="216"/>
                  </a:lnTo>
                  <a:lnTo>
                    <a:pt x="524" y="226"/>
                  </a:lnTo>
                  <a:lnTo>
                    <a:pt x="516" y="238"/>
                  </a:lnTo>
                  <a:lnTo>
                    <a:pt x="518" y="262"/>
                  </a:lnTo>
                  <a:lnTo>
                    <a:pt x="510" y="276"/>
                  </a:lnTo>
                  <a:lnTo>
                    <a:pt x="500" y="276"/>
                  </a:lnTo>
                  <a:lnTo>
                    <a:pt x="492" y="276"/>
                  </a:lnTo>
                  <a:lnTo>
                    <a:pt x="474" y="290"/>
                  </a:lnTo>
                  <a:lnTo>
                    <a:pt x="466" y="290"/>
                  </a:lnTo>
                  <a:lnTo>
                    <a:pt x="458" y="302"/>
                  </a:lnTo>
                  <a:lnTo>
                    <a:pt x="466" y="302"/>
                  </a:lnTo>
                  <a:lnTo>
                    <a:pt x="466" y="314"/>
                  </a:lnTo>
                  <a:lnTo>
                    <a:pt x="458" y="302"/>
                  </a:lnTo>
                  <a:lnTo>
                    <a:pt x="380" y="248"/>
                  </a:lnTo>
                  <a:lnTo>
                    <a:pt x="360" y="240"/>
                  </a:lnTo>
                  <a:lnTo>
                    <a:pt x="352" y="232"/>
                  </a:lnTo>
                  <a:lnTo>
                    <a:pt x="318" y="242"/>
                  </a:lnTo>
                  <a:lnTo>
                    <a:pt x="298" y="244"/>
                  </a:lnTo>
                  <a:lnTo>
                    <a:pt x="282" y="244"/>
                  </a:lnTo>
                  <a:lnTo>
                    <a:pt x="272" y="246"/>
                  </a:lnTo>
                  <a:lnTo>
                    <a:pt x="262" y="234"/>
                  </a:lnTo>
                  <a:lnTo>
                    <a:pt x="262" y="224"/>
                  </a:lnTo>
                  <a:lnTo>
                    <a:pt x="234" y="214"/>
                  </a:lnTo>
                  <a:lnTo>
                    <a:pt x="214" y="216"/>
                  </a:lnTo>
                  <a:lnTo>
                    <a:pt x="190" y="228"/>
                  </a:lnTo>
                  <a:lnTo>
                    <a:pt x="162" y="230"/>
                  </a:lnTo>
                  <a:lnTo>
                    <a:pt x="136" y="244"/>
                  </a:lnTo>
                  <a:lnTo>
                    <a:pt x="110" y="258"/>
                  </a:lnTo>
                  <a:lnTo>
                    <a:pt x="92" y="270"/>
                  </a:lnTo>
                  <a:lnTo>
                    <a:pt x="84" y="270"/>
                  </a:lnTo>
                  <a:lnTo>
                    <a:pt x="2" y="276"/>
                  </a:lnTo>
                  <a:lnTo>
                    <a:pt x="2" y="288"/>
                  </a:lnTo>
                  <a:lnTo>
                    <a:pt x="2" y="276"/>
                  </a:lnTo>
                  <a:lnTo>
                    <a:pt x="2" y="266"/>
                  </a:lnTo>
                  <a:lnTo>
                    <a:pt x="0" y="254"/>
                  </a:lnTo>
                  <a:lnTo>
                    <a:pt x="8" y="254"/>
                  </a:lnTo>
                  <a:lnTo>
                    <a:pt x="18" y="252"/>
                  </a:lnTo>
                  <a:lnTo>
                    <a:pt x="8" y="242"/>
                  </a:lnTo>
                  <a:lnTo>
                    <a:pt x="34" y="228"/>
                  </a:lnTo>
                  <a:lnTo>
                    <a:pt x="52" y="216"/>
                  </a:lnTo>
                  <a:lnTo>
                    <a:pt x="60" y="216"/>
                  </a:lnTo>
                  <a:lnTo>
                    <a:pt x="70" y="202"/>
                  </a:lnTo>
                  <a:lnTo>
                    <a:pt x="68" y="190"/>
                  </a:lnTo>
                  <a:lnTo>
                    <a:pt x="78" y="190"/>
                  </a:lnTo>
                  <a:lnTo>
                    <a:pt x="86" y="178"/>
                  </a:lnTo>
                  <a:lnTo>
                    <a:pt x="94" y="178"/>
                  </a:lnTo>
                  <a:lnTo>
                    <a:pt x="112" y="164"/>
                  </a:lnTo>
                  <a:lnTo>
                    <a:pt x="120" y="164"/>
                  </a:lnTo>
                  <a:lnTo>
                    <a:pt x="128" y="150"/>
                  </a:lnTo>
                  <a:lnTo>
                    <a:pt x="138" y="150"/>
                  </a:lnTo>
                  <a:lnTo>
                    <a:pt x="146" y="150"/>
                  </a:lnTo>
                  <a:lnTo>
                    <a:pt x="156" y="148"/>
                  </a:lnTo>
                  <a:lnTo>
                    <a:pt x="156" y="138"/>
                  </a:lnTo>
                  <a:lnTo>
                    <a:pt x="164" y="126"/>
                  </a:lnTo>
                  <a:lnTo>
                    <a:pt x="170" y="114"/>
                  </a:lnTo>
                  <a:lnTo>
                    <a:pt x="170" y="106"/>
                  </a:lnTo>
                  <a:lnTo>
                    <a:pt x="224" y="100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80" name="Freeform 43">
              <a:extLst>
                <a:ext uri="{FF2B5EF4-FFF2-40B4-BE49-F238E27FC236}">
                  <a16:creationId xmlns:a16="http://schemas.microsoft.com/office/drawing/2014/main" id="{0623EBCA-933C-7F44-971E-381758964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9152" y="-59343"/>
              <a:ext cx="366382" cy="141825"/>
            </a:xfrm>
            <a:custGeom>
              <a:avLst/>
              <a:gdLst/>
              <a:ahLst/>
              <a:cxnLst>
                <a:cxn ang="0">
                  <a:pos x="452" y="182"/>
                </a:cxn>
                <a:cxn ang="0">
                  <a:pos x="452" y="160"/>
                </a:cxn>
                <a:cxn ang="0">
                  <a:pos x="458" y="148"/>
                </a:cxn>
                <a:cxn ang="0">
                  <a:pos x="458" y="136"/>
                </a:cxn>
                <a:cxn ang="0">
                  <a:pos x="502" y="110"/>
                </a:cxn>
                <a:cxn ang="0">
                  <a:pos x="520" y="96"/>
                </a:cxn>
                <a:cxn ang="0">
                  <a:pos x="528" y="84"/>
                </a:cxn>
                <a:cxn ang="0">
                  <a:pos x="544" y="72"/>
                </a:cxn>
                <a:cxn ang="0">
                  <a:pos x="570" y="58"/>
                </a:cxn>
                <a:cxn ang="0">
                  <a:pos x="588" y="44"/>
                </a:cxn>
                <a:cxn ang="0">
                  <a:pos x="606" y="42"/>
                </a:cxn>
                <a:cxn ang="0">
                  <a:pos x="614" y="20"/>
                </a:cxn>
                <a:cxn ang="0">
                  <a:pos x="618" y="0"/>
                </a:cxn>
                <a:cxn ang="0">
                  <a:pos x="496" y="18"/>
                </a:cxn>
                <a:cxn ang="0">
                  <a:pos x="360" y="42"/>
                </a:cxn>
                <a:cxn ang="0">
                  <a:pos x="164" y="64"/>
                </a:cxn>
                <a:cxn ang="0">
                  <a:pos x="144" y="76"/>
                </a:cxn>
                <a:cxn ang="0">
                  <a:pos x="38" y="84"/>
                </a:cxn>
                <a:cxn ang="0">
                  <a:pos x="40" y="108"/>
                </a:cxn>
                <a:cxn ang="0">
                  <a:pos x="20" y="110"/>
                </a:cxn>
                <a:cxn ang="0">
                  <a:pos x="40" y="120"/>
                </a:cxn>
                <a:cxn ang="0">
                  <a:pos x="24" y="138"/>
                </a:cxn>
                <a:cxn ang="0">
                  <a:pos x="32" y="144"/>
                </a:cxn>
                <a:cxn ang="0">
                  <a:pos x="26" y="168"/>
                </a:cxn>
                <a:cxn ang="0">
                  <a:pos x="18" y="180"/>
                </a:cxn>
                <a:cxn ang="0">
                  <a:pos x="8" y="192"/>
                </a:cxn>
                <a:cxn ang="0">
                  <a:pos x="0" y="204"/>
                </a:cxn>
                <a:cxn ang="0">
                  <a:pos x="10" y="216"/>
                </a:cxn>
                <a:cxn ang="0">
                  <a:pos x="4" y="240"/>
                </a:cxn>
                <a:cxn ang="0">
                  <a:pos x="64" y="236"/>
                </a:cxn>
                <a:cxn ang="0">
                  <a:pos x="188" y="226"/>
                </a:cxn>
                <a:cxn ang="0">
                  <a:pos x="312" y="210"/>
                </a:cxn>
                <a:cxn ang="0">
                  <a:pos x="354" y="190"/>
                </a:cxn>
              </a:cxnLst>
              <a:rect l="0" t="0" r="r" b="b"/>
              <a:pathLst>
                <a:path w="620" h="240">
                  <a:moveTo>
                    <a:pt x="354" y="190"/>
                  </a:moveTo>
                  <a:lnTo>
                    <a:pt x="452" y="182"/>
                  </a:lnTo>
                  <a:lnTo>
                    <a:pt x="452" y="170"/>
                  </a:lnTo>
                  <a:lnTo>
                    <a:pt x="452" y="160"/>
                  </a:lnTo>
                  <a:lnTo>
                    <a:pt x="450" y="148"/>
                  </a:lnTo>
                  <a:lnTo>
                    <a:pt x="458" y="148"/>
                  </a:lnTo>
                  <a:lnTo>
                    <a:pt x="468" y="146"/>
                  </a:lnTo>
                  <a:lnTo>
                    <a:pt x="458" y="136"/>
                  </a:lnTo>
                  <a:lnTo>
                    <a:pt x="484" y="122"/>
                  </a:lnTo>
                  <a:lnTo>
                    <a:pt x="502" y="110"/>
                  </a:lnTo>
                  <a:lnTo>
                    <a:pt x="510" y="110"/>
                  </a:lnTo>
                  <a:lnTo>
                    <a:pt x="520" y="96"/>
                  </a:lnTo>
                  <a:lnTo>
                    <a:pt x="518" y="84"/>
                  </a:lnTo>
                  <a:lnTo>
                    <a:pt x="528" y="8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62" y="58"/>
                  </a:lnTo>
                  <a:lnTo>
                    <a:pt x="570" y="58"/>
                  </a:lnTo>
                  <a:lnTo>
                    <a:pt x="578" y="44"/>
                  </a:lnTo>
                  <a:lnTo>
                    <a:pt x="588" y="44"/>
                  </a:lnTo>
                  <a:lnTo>
                    <a:pt x="596" y="44"/>
                  </a:lnTo>
                  <a:lnTo>
                    <a:pt x="606" y="42"/>
                  </a:lnTo>
                  <a:lnTo>
                    <a:pt x="606" y="32"/>
                  </a:lnTo>
                  <a:lnTo>
                    <a:pt x="614" y="20"/>
                  </a:lnTo>
                  <a:lnTo>
                    <a:pt x="620" y="8"/>
                  </a:lnTo>
                  <a:lnTo>
                    <a:pt x="618" y="0"/>
                  </a:lnTo>
                  <a:lnTo>
                    <a:pt x="496" y="18"/>
                  </a:lnTo>
                  <a:lnTo>
                    <a:pt x="496" y="18"/>
                  </a:lnTo>
                  <a:lnTo>
                    <a:pt x="434" y="30"/>
                  </a:lnTo>
                  <a:lnTo>
                    <a:pt x="360" y="42"/>
                  </a:lnTo>
                  <a:lnTo>
                    <a:pt x="280" y="52"/>
                  </a:lnTo>
                  <a:lnTo>
                    <a:pt x="164" y="64"/>
                  </a:lnTo>
                  <a:lnTo>
                    <a:pt x="144" y="66"/>
                  </a:lnTo>
                  <a:lnTo>
                    <a:pt x="144" y="76"/>
                  </a:lnTo>
                  <a:lnTo>
                    <a:pt x="46" y="84"/>
                  </a:lnTo>
                  <a:lnTo>
                    <a:pt x="38" y="84"/>
                  </a:lnTo>
                  <a:lnTo>
                    <a:pt x="38" y="96"/>
                  </a:lnTo>
                  <a:lnTo>
                    <a:pt x="40" y="108"/>
                  </a:lnTo>
                  <a:lnTo>
                    <a:pt x="30" y="108"/>
                  </a:lnTo>
                  <a:lnTo>
                    <a:pt x="20" y="110"/>
                  </a:lnTo>
                  <a:lnTo>
                    <a:pt x="30" y="120"/>
                  </a:lnTo>
                  <a:lnTo>
                    <a:pt x="40" y="120"/>
                  </a:lnTo>
                  <a:lnTo>
                    <a:pt x="32" y="132"/>
                  </a:lnTo>
                  <a:lnTo>
                    <a:pt x="24" y="138"/>
                  </a:lnTo>
                  <a:lnTo>
                    <a:pt x="24" y="146"/>
                  </a:lnTo>
                  <a:lnTo>
                    <a:pt x="32" y="144"/>
                  </a:lnTo>
                  <a:lnTo>
                    <a:pt x="24" y="156"/>
                  </a:lnTo>
                  <a:lnTo>
                    <a:pt x="26" y="168"/>
                  </a:lnTo>
                  <a:lnTo>
                    <a:pt x="16" y="168"/>
                  </a:lnTo>
                  <a:lnTo>
                    <a:pt x="18" y="180"/>
                  </a:lnTo>
                  <a:lnTo>
                    <a:pt x="18" y="192"/>
                  </a:lnTo>
                  <a:lnTo>
                    <a:pt x="8" y="192"/>
                  </a:lnTo>
                  <a:lnTo>
                    <a:pt x="0" y="192"/>
                  </a:lnTo>
                  <a:lnTo>
                    <a:pt x="0" y="204"/>
                  </a:lnTo>
                  <a:lnTo>
                    <a:pt x="10" y="204"/>
                  </a:lnTo>
                  <a:lnTo>
                    <a:pt x="10" y="216"/>
                  </a:lnTo>
                  <a:lnTo>
                    <a:pt x="12" y="226"/>
                  </a:lnTo>
                  <a:lnTo>
                    <a:pt x="4" y="240"/>
                  </a:lnTo>
                  <a:lnTo>
                    <a:pt x="2" y="240"/>
                  </a:lnTo>
                  <a:lnTo>
                    <a:pt x="64" y="236"/>
                  </a:lnTo>
                  <a:lnTo>
                    <a:pt x="128" y="232"/>
                  </a:lnTo>
                  <a:lnTo>
                    <a:pt x="188" y="226"/>
                  </a:lnTo>
                  <a:lnTo>
                    <a:pt x="250" y="218"/>
                  </a:lnTo>
                  <a:lnTo>
                    <a:pt x="312" y="210"/>
                  </a:lnTo>
                  <a:lnTo>
                    <a:pt x="354" y="202"/>
                  </a:lnTo>
                  <a:lnTo>
                    <a:pt x="354" y="19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81" name="Freeform 44">
              <a:extLst>
                <a:ext uri="{FF2B5EF4-FFF2-40B4-BE49-F238E27FC236}">
                  <a16:creationId xmlns:a16="http://schemas.microsoft.com/office/drawing/2014/main" id="{85FB17F8-E99B-D644-95A1-F4CD4F183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1607" y="-183440"/>
              <a:ext cx="323834" cy="173736"/>
            </a:xfrm>
            <a:custGeom>
              <a:avLst/>
              <a:gdLst/>
              <a:ahLst/>
              <a:cxnLst>
                <a:cxn ang="0">
                  <a:pos x="306" y="28"/>
                </a:cxn>
                <a:cxn ang="0">
                  <a:pos x="306" y="38"/>
                </a:cxn>
                <a:cxn ang="0">
                  <a:pos x="280" y="54"/>
                </a:cxn>
                <a:cxn ang="0">
                  <a:pos x="274" y="66"/>
                </a:cxn>
                <a:cxn ang="0">
                  <a:pos x="256" y="90"/>
                </a:cxn>
                <a:cxn ang="0">
                  <a:pos x="248" y="102"/>
                </a:cxn>
                <a:cxn ang="0">
                  <a:pos x="240" y="114"/>
                </a:cxn>
                <a:cxn ang="0">
                  <a:pos x="222" y="116"/>
                </a:cxn>
                <a:cxn ang="0">
                  <a:pos x="212" y="104"/>
                </a:cxn>
                <a:cxn ang="0">
                  <a:pos x="204" y="128"/>
                </a:cxn>
                <a:cxn ang="0">
                  <a:pos x="196" y="140"/>
                </a:cxn>
                <a:cxn ang="0">
                  <a:pos x="178" y="130"/>
                </a:cxn>
                <a:cxn ang="0">
                  <a:pos x="170" y="154"/>
                </a:cxn>
                <a:cxn ang="0">
                  <a:pos x="152" y="156"/>
                </a:cxn>
                <a:cxn ang="0">
                  <a:pos x="134" y="146"/>
                </a:cxn>
                <a:cxn ang="0">
                  <a:pos x="98" y="160"/>
                </a:cxn>
                <a:cxn ang="0">
                  <a:pos x="82" y="172"/>
                </a:cxn>
                <a:cxn ang="0">
                  <a:pos x="92" y="194"/>
                </a:cxn>
                <a:cxn ang="0">
                  <a:pos x="76" y="208"/>
                </a:cxn>
                <a:cxn ang="0">
                  <a:pos x="66" y="220"/>
                </a:cxn>
                <a:cxn ang="0">
                  <a:pos x="66" y="232"/>
                </a:cxn>
                <a:cxn ang="0">
                  <a:pos x="50" y="234"/>
                </a:cxn>
                <a:cxn ang="0">
                  <a:pos x="22" y="236"/>
                </a:cxn>
                <a:cxn ang="0">
                  <a:pos x="24" y="258"/>
                </a:cxn>
                <a:cxn ang="0">
                  <a:pos x="16" y="282"/>
                </a:cxn>
                <a:cxn ang="0">
                  <a:pos x="0" y="294"/>
                </a:cxn>
                <a:cxn ang="0">
                  <a:pos x="106" y="286"/>
                </a:cxn>
                <a:cxn ang="0">
                  <a:pos x="126" y="274"/>
                </a:cxn>
                <a:cxn ang="0">
                  <a:pos x="322" y="252"/>
                </a:cxn>
                <a:cxn ang="0">
                  <a:pos x="458" y="228"/>
                </a:cxn>
                <a:cxn ang="0">
                  <a:pos x="464" y="214"/>
                </a:cxn>
                <a:cxn ang="0">
                  <a:pos x="492" y="200"/>
                </a:cxn>
                <a:cxn ang="0">
                  <a:pos x="508" y="176"/>
                </a:cxn>
                <a:cxn ang="0">
                  <a:pos x="516" y="152"/>
                </a:cxn>
                <a:cxn ang="0">
                  <a:pos x="532" y="138"/>
                </a:cxn>
                <a:cxn ang="0">
                  <a:pos x="540" y="116"/>
                </a:cxn>
                <a:cxn ang="0">
                  <a:pos x="540" y="116"/>
                </a:cxn>
                <a:cxn ang="0">
                  <a:pos x="512" y="106"/>
                </a:cxn>
                <a:cxn ang="0">
                  <a:pos x="500" y="72"/>
                </a:cxn>
                <a:cxn ang="0">
                  <a:pos x="482" y="62"/>
                </a:cxn>
                <a:cxn ang="0">
                  <a:pos x="488" y="38"/>
                </a:cxn>
                <a:cxn ang="0">
                  <a:pos x="478" y="26"/>
                </a:cxn>
                <a:cxn ang="0">
                  <a:pos x="462" y="28"/>
                </a:cxn>
                <a:cxn ang="0">
                  <a:pos x="442" y="28"/>
                </a:cxn>
                <a:cxn ang="0">
                  <a:pos x="426" y="42"/>
                </a:cxn>
                <a:cxn ang="0">
                  <a:pos x="416" y="30"/>
                </a:cxn>
                <a:cxn ang="0">
                  <a:pos x="398" y="44"/>
                </a:cxn>
                <a:cxn ang="0">
                  <a:pos x="380" y="34"/>
                </a:cxn>
                <a:cxn ang="0">
                  <a:pos x="360" y="24"/>
                </a:cxn>
                <a:cxn ang="0">
                  <a:pos x="350" y="0"/>
                </a:cxn>
                <a:cxn ang="0">
                  <a:pos x="332" y="2"/>
                </a:cxn>
                <a:cxn ang="0">
                  <a:pos x="306" y="16"/>
                </a:cxn>
              </a:cxnLst>
              <a:rect l="0" t="0" r="r" b="b"/>
              <a:pathLst>
                <a:path w="548" h="294">
                  <a:moveTo>
                    <a:pt x="306" y="16"/>
                  </a:moveTo>
                  <a:lnTo>
                    <a:pt x="306" y="28"/>
                  </a:lnTo>
                  <a:lnTo>
                    <a:pt x="314" y="26"/>
                  </a:lnTo>
                  <a:lnTo>
                    <a:pt x="306" y="38"/>
                  </a:lnTo>
                  <a:lnTo>
                    <a:pt x="290" y="52"/>
                  </a:lnTo>
                  <a:lnTo>
                    <a:pt x="280" y="54"/>
                  </a:lnTo>
                  <a:lnTo>
                    <a:pt x="272" y="54"/>
                  </a:lnTo>
                  <a:lnTo>
                    <a:pt x="274" y="66"/>
                  </a:lnTo>
                  <a:lnTo>
                    <a:pt x="264" y="78"/>
                  </a:lnTo>
                  <a:lnTo>
                    <a:pt x="256" y="90"/>
                  </a:lnTo>
                  <a:lnTo>
                    <a:pt x="248" y="90"/>
                  </a:lnTo>
                  <a:lnTo>
                    <a:pt x="248" y="102"/>
                  </a:lnTo>
                  <a:lnTo>
                    <a:pt x="250" y="114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2" y="116"/>
                  </a:lnTo>
                  <a:lnTo>
                    <a:pt x="214" y="116"/>
                  </a:lnTo>
                  <a:lnTo>
                    <a:pt x="212" y="104"/>
                  </a:lnTo>
                  <a:lnTo>
                    <a:pt x="204" y="118"/>
                  </a:lnTo>
                  <a:lnTo>
                    <a:pt x="204" y="128"/>
                  </a:lnTo>
                  <a:lnTo>
                    <a:pt x="206" y="140"/>
                  </a:lnTo>
                  <a:lnTo>
                    <a:pt x="196" y="140"/>
                  </a:lnTo>
                  <a:lnTo>
                    <a:pt x="188" y="142"/>
                  </a:lnTo>
                  <a:lnTo>
                    <a:pt x="178" y="130"/>
                  </a:lnTo>
                  <a:lnTo>
                    <a:pt x="170" y="142"/>
                  </a:lnTo>
                  <a:lnTo>
                    <a:pt x="170" y="154"/>
                  </a:lnTo>
                  <a:lnTo>
                    <a:pt x="162" y="156"/>
                  </a:lnTo>
                  <a:lnTo>
                    <a:pt x="152" y="156"/>
                  </a:lnTo>
                  <a:lnTo>
                    <a:pt x="142" y="144"/>
                  </a:lnTo>
                  <a:lnTo>
                    <a:pt x="134" y="146"/>
                  </a:lnTo>
                  <a:lnTo>
                    <a:pt x="116" y="158"/>
                  </a:lnTo>
                  <a:lnTo>
                    <a:pt x="98" y="160"/>
                  </a:lnTo>
                  <a:lnTo>
                    <a:pt x="90" y="172"/>
                  </a:lnTo>
                  <a:lnTo>
                    <a:pt x="82" y="172"/>
                  </a:lnTo>
                  <a:lnTo>
                    <a:pt x="82" y="184"/>
                  </a:lnTo>
                  <a:lnTo>
                    <a:pt x="92" y="194"/>
                  </a:lnTo>
                  <a:lnTo>
                    <a:pt x="84" y="208"/>
                  </a:lnTo>
                  <a:lnTo>
                    <a:pt x="76" y="208"/>
                  </a:lnTo>
                  <a:lnTo>
                    <a:pt x="66" y="208"/>
                  </a:lnTo>
                  <a:lnTo>
                    <a:pt x="66" y="220"/>
                  </a:lnTo>
                  <a:lnTo>
                    <a:pt x="76" y="232"/>
                  </a:lnTo>
                  <a:lnTo>
                    <a:pt x="66" y="232"/>
                  </a:lnTo>
                  <a:lnTo>
                    <a:pt x="60" y="244"/>
                  </a:lnTo>
                  <a:lnTo>
                    <a:pt x="50" y="234"/>
                  </a:lnTo>
                  <a:lnTo>
                    <a:pt x="40" y="222"/>
                  </a:lnTo>
                  <a:lnTo>
                    <a:pt x="22" y="236"/>
                  </a:lnTo>
                  <a:lnTo>
                    <a:pt x="22" y="238"/>
                  </a:lnTo>
                  <a:lnTo>
                    <a:pt x="24" y="258"/>
                  </a:lnTo>
                  <a:lnTo>
                    <a:pt x="24" y="270"/>
                  </a:lnTo>
                  <a:lnTo>
                    <a:pt x="16" y="282"/>
                  </a:lnTo>
                  <a:lnTo>
                    <a:pt x="8" y="294"/>
                  </a:lnTo>
                  <a:lnTo>
                    <a:pt x="0" y="294"/>
                  </a:lnTo>
                  <a:lnTo>
                    <a:pt x="8" y="294"/>
                  </a:lnTo>
                  <a:lnTo>
                    <a:pt x="106" y="286"/>
                  </a:lnTo>
                  <a:lnTo>
                    <a:pt x="106" y="276"/>
                  </a:lnTo>
                  <a:lnTo>
                    <a:pt x="126" y="274"/>
                  </a:lnTo>
                  <a:lnTo>
                    <a:pt x="242" y="262"/>
                  </a:lnTo>
                  <a:lnTo>
                    <a:pt x="322" y="252"/>
                  </a:lnTo>
                  <a:lnTo>
                    <a:pt x="396" y="240"/>
                  </a:lnTo>
                  <a:lnTo>
                    <a:pt x="458" y="228"/>
                  </a:lnTo>
                  <a:lnTo>
                    <a:pt x="456" y="226"/>
                  </a:lnTo>
                  <a:lnTo>
                    <a:pt x="464" y="214"/>
                  </a:lnTo>
                  <a:lnTo>
                    <a:pt x="482" y="202"/>
                  </a:lnTo>
                  <a:lnTo>
                    <a:pt x="492" y="200"/>
                  </a:lnTo>
                  <a:lnTo>
                    <a:pt x="508" y="188"/>
                  </a:lnTo>
                  <a:lnTo>
                    <a:pt x="508" y="176"/>
                  </a:lnTo>
                  <a:lnTo>
                    <a:pt x="524" y="164"/>
                  </a:lnTo>
                  <a:lnTo>
                    <a:pt x="516" y="152"/>
                  </a:lnTo>
                  <a:lnTo>
                    <a:pt x="524" y="140"/>
                  </a:lnTo>
                  <a:lnTo>
                    <a:pt x="532" y="138"/>
                  </a:lnTo>
                  <a:lnTo>
                    <a:pt x="540" y="128"/>
                  </a:lnTo>
                  <a:lnTo>
                    <a:pt x="540" y="116"/>
                  </a:lnTo>
                  <a:lnTo>
                    <a:pt x="548" y="114"/>
                  </a:lnTo>
                  <a:lnTo>
                    <a:pt x="540" y="116"/>
                  </a:lnTo>
                  <a:lnTo>
                    <a:pt x="530" y="116"/>
                  </a:lnTo>
                  <a:lnTo>
                    <a:pt x="512" y="106"/>
                  </a:lnTo>
                  <a:lnTo>
                    <a:pt x="512" y="94"/>
                  </a:lnTo>
                  <a:lnTo>
                    <a:pt x="500" y="72"/>
                  </a:lnTo>
                  <a:lnTo>
                    <a:pt x="482" y="74"/>
                  </a:lnTo>
                  <a:lnTo>
                    <a:pt x="482" y="62"/>
                  </a:lnTo>
                  <a:lnTo>
                    <a:pt x="480" y="38"/>
                  </a:lnTo>
                  <a:lnTo>
                    <a:pt x="488" y="38"/>
                  </a:lnTo>
                  <a:lnTo>
                    <a:pt x="488" y="26"/>
                  </a:lnTo>
                  <a:lnTo>
                    <a:pt x="478" y="26"/>
                  </a:lnTo>
                  <a:lnTo>
                    <a:pt x="470" y="26"/>
                  </a:lnTo>
                  <a:lnTo>
                    <a:pt x="462" y="28"/>
                  </a:lnTo>
                  <a:lnTo>
                    <a:pt x="450" y="16"/>
                  </a:lnTo>
                  <a:lnTo>
                    <a:pt x="442" y="28"/>
                  </a:lnTo>
                  <a:lnTo>
                    <a:pt x="434" y="42"/>
                  </a:lnTo>
                  <a:lnTo>
                    <a:pt x="426" y="42"/>
                  </a:lnTo>
                  <a:lnTo>
                    <a:pt x="424" y="30"/>
                  </a:lnTo>
                  <a:lnTo>
                    <a:pt x="416" y="30"/>
                  </a:lnTo>
                  <a:lnTo>
                    <a:pt x="408" y="44"/>
                  </a:lnTo>
                  <a:lnTo>
                    <a:pt x="398" y="44"/>
                  </a:lnTo>
                  <a:lnTo>
                    <a:pt x="388" y="32"/>
                  </a:lnTo>
                  <a:lnTo>
                    <a:pt x="380" y="34"/>
                  </a:lnTo>
                  <a:lnTo>
                    <a:pt x="370" y="34"/>
                  </a:lnTo>
                  <a:lnTo>
                    <a:pt x="360" y="24"/>
                  </a:lnTo>
                  <a:lnTo>
                    <a:pt x="360" y="12"/>
                  </a:lnTo>
                  <a:lnTo>
                    <a:pt x="350" y="0"/>
                  </a:lnTo>
                  <a:lnTo>
                    <a:pt x="340" y="2"/>
                  </a:lnTo>
                  <a:lnTo>
                    <a:pt x="332" y="2"/>
                  </a:lnTo>
                  <a:lnTo>
                    <a:pt x="332" y="14"/>
                  </a:lnTo>
                  <a:lnTo>
                    <a:pt x="306" y="1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82" name="Freeform 45">
              <a:extLst>
                <a:ext uri="{FF2B5EF4-FFF2-40B4-BE49-F238E27FC236}">
                  <a16:creationId xmlns:a16="http://schemas.microsoft.com/office/drawing/2014/main" id="{8D0D31AE-A148-4E47-A794-02BD05C29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7957" y="-229533"/>
              <a:ext cx="297833" cy="252922"/>
            </a:xfrm>
            <a:custGeom>
              <a:avLst/>
              <a:gdLst/>
              <a:ahLst/>
              <a:cxnLst>
                <a:cxn ang="0">
                  <a:pos x="154" y="400"/>
                </a:cxn>
                <a:cxn ang="0">
                  <a:pos x="244" y="394"/>
                </a:cxn>
                <a:cxn ang="0">
                  <a:pos x="336" y="388"/>
                </a:cxn>
                <a:cxn ang="0">
                  <a:pos x="424" y="378"/>
                </a:cxn>
                <a:cxn ang="0">
                  <a:pos x="442" y="376"/>
                </a:cxn>
                <a:cxn ang="0">
                  <a:pos x="436" y="400"/>
                </a:cxn>
                <a:cxn ang="0">
                  <a:pos x="418" y="424"/>
                </a:cxn>
                <a:cxn ang="0">
                  <a:pos x="466" y="428"/>
                </a:cxn>
                <a:cxn ang="0">
                  <a:pos x="474" y="420"/>
                </a:cxn>
                <a:cxn ang="0">
                  <a:pos x="472" y="408"/>
                </a:cxn>
                <a:cxn ang="0">
                  <a:pos x="472" y="396"/>
                </a:cxn>
                <a:cxn ang="0">
                  <a:pos x="480" y="384"/>
                </a:cxn>
                <a:cxn ang="0">
                  <a:pos x="488" y="372"/>
                </a:cxn>
                <a:cxn ang="0">
                  <a:pos x="504" y="348"/>
                </a:cxn>
                <a:cxn ang="0">
                  <a:pos x="502" y="316"/>
                </a:cxn>
                <a:cxn ang="0">
                  <a:pos x="494" y="324"/>
                </a:cxn>
                <a:cxn ang="0">
                  <a:pos x="476" y="326"/>
                </a:cxn>
                <a:cxn ang="0">
                  <a:pos x="474" y="304"/>
                </a:cxn>
                <a:cxn ang="0">
                  <a:pos x="472" y="280"/>
                </a:cxn>
                <a:cxn ang="0">
                  <a:pos x="462" y="258"/>
                </a:cxn>
                <a:cxn ang="0">
                  <a:pos x="442" y="236"/>
                </a:cxn>
                <a:cxn ang="0">
                  <a:pos x="424" y="238"/>
                </a:cxn>
                <a:cxn ang="0">
                  <a:pos x="414" y="216"/>
                </a:cxn>
                <a:cxn ang="0">
                  <a:pos x="412" y="192"/>
                </a:cxn>
                <a:cxn ang="0">
                  <a:pos x="400" y="182"/>
                </a:cxn>
                <a:cxn ang="0">
                  <a:pos x="400" y="170"/>
                </a:cxn>
                <a:cxn ang="0">
                  <a:pos x="382" y="158"/>
                </a:cxn>
                <a:cxn ang="0">
                  <a:pos x="372" y="148"/>
                </a:cxn>
                <a:cxn ang="0">
                  <a:pos x="360" y="126"/>
                </a:cxn>
                <a:cxn ang="0">
                  <a:pos x="342" y="114"/>
                </a:cxn>
                <a:cxn ang="0">
                  <a:pos x="332" y="92"/>
                </a:cxn>
                <a:cxn ang="0">
                  <a:pos x="314" y="82"/>
                </a:cxn>
                <a:cxn ang="0">
                  <a:pos x="302" y="60"/>
                </a:cxn>
                <a:cxn ang="0">
                  <a:pos x="308" y="24"/>
                </a:cxn>
                <a:cxn ang="0">
                  <a:pos x="306" y="2"/>
                </a:cxn>
                <a:cxn ang="0">
                  <a:pos x="240" y="14"/>
                </a:cxn>
                <a:cxn ang="0">
                  <a:pos x="164" y="24"/>
                </a:cxn>
                <a:cxn ang="0">
                  <a:pos x="86" y="26"/>
                </a:cxn>
                <a:cxn ang="0">
                  <a:pos x="8" y="22"/>
                </a:cxn>
                <a:cxn ang="0">
                  <a:pos x="10" y="22"/>
                </a:cxn>
                <a:cxn ang="0">
                  <a:pos x="20" y="46"/>
                </a:cxn>
                <a:cxn ang="0">
                  <a:pos x="30" y="68"/>
                </a:cxn>
                <a:cxn ang="0">
                  <a:pos x="50" y="78"/>
                </a:cxn>
                <a:cxn ang="0">
                  <a:pos x="60" y="90"/>
                </a:cxn>
                <a:cxn ang="0">
                  <a:pos x="52" y="112"/>
                </a:cxn>
                <a:cxn ang="0">
                  <a:pos x="54" y="136"/>
                </a:cxn>
                <a:cxn ang="0">
                  <a:pos x="82" y="158"/>
                </a:cxn>
                <a:cxn ang="0">
                  <a:pos x="94" y="192"/>
                </a:cxn>
                <a:cxn ang="0">
                  <a:pos x="110" y="400"/>
                </a:cxn>
              </a:cxnLst>
              <a:rect l="0" t="0" r="r" b="b"/>
              <a:pathLst>
                <a:path w="504" h="428">
                  <a:moveTo>
                    <a:pt x="110" y="400"/>
                  </a:moveTo>
                  <a:lnTo>
                    <a:pt x="154" y="400"/>
                  </a:lnTo>
                  <a:lnTo>
                    <a:pt x="200" y="398"/>
                  </a:lnTo>
                  <a:lnTo>
                    <a:pt x="244" y="394"/>
                  </a:lnTo>
                  <a:lnTo>
                    <a:pt x="290" y="392"/>
                  </a:lnTo>
                  <a:lnTo>
                    <a:pt x="336" y="388"/>
                  </a:lnTo>
                  <a:lnTo>
                    <a:pt x="378" y="384"/>
                  </a:lnTo>
                  <a:lnTo>
                    <a:pt x="424" y="378"/>
                  </a:lnTo>
                  <a:lnTo>
                    <a:pt x="434" y="378"/>
                  </a:lnTo>
                  <a:lnTo>
                    <a:pt x="442" y="376"/>
                  </a:lnTo>
                  <a:lnTo>
                    <a:pt x="444" y="388"/>
                  </a:lnTo>
                  <a:lnTo>
                    <a:pt x="436" y="400"/>
                  </a:lnTo>
                  <a:lnTo>
                    <a:pt x="428" y="412"/>
                  </a:lnTo>
                  <a:lnTo>
                    <a:pt x="418" y="424"/>
                  </a:lnTo>
                  <a:lnTo>
                    <a:pt x="428" y="424"/>
                  </a:lnTo>
                  <a:lnTo>
                    <a:pt x="466" y="428"/>
                  </a:lnTo>
                  <a:lnTo>
                    <a:pt x="466" y="426"/>
                  </a:lnTo>
                  <a:lnTo>
                    <a:pt x="474" y="420"/>
                  </a:lnTo>
                  <a:lnTo>
                    <a:pt x="482" y="408"/>
                  </a:lnTo>
                  <a:lnTo>
                    <a:pt x="472" y="408"/>
                  </a:lnTo>
                  <a:lnTo>
                    <a:pt x="462" y="398"/>
                  </a:lnTo>
                  <a:lnTo>
                    <a:pt x="472" y="396"/>
                  </a:lnTo>
                  <a:lnTo>
                    <a:pt x="482" y="396"/>
                  </a:lnTo>
                  <a:lnTo>
                    <a:pt x="480" y="384"/>
                  </a:lnTo>
                  <a:lnTo>
                    <a:pt x="480" y="372"/>
                  </a:lnTo>
                  <a:lnTo>
                    <a:pt x="488" y="372"/>
                  </a:lnTo>
                  <a:lnTo>
                    <a:pt x="496" y="360"/>
                  </a:lnTo>
                  <a:lnTo>
                    <a:pt x="504" y="348"/>
                  </a:lnTo>
                  <a:lnTo>
                    <a:pt x="504" y="336"/>
                  </a:lnTo>
                  <a:lnTo>
                    <a:pt x="502" y="316"/>
                  </a:lnTo>
                  <a:lnTo>
                    <a:pt x="502" y="314"/>
                  </a:lnTo>
                  <a:lnTo>
                    <a:pt x="494" y="324"/>
                  </a:lnTo>
                  <a:lnTo>
                    <a:pt x="484" y="326"/>
                  </a:lnTo>
                  <a:lnTo>
                    <a:pt x="476" y="326"/>
                  </a:lnTo>
                  <a:lnTo>
                    <a:pt x="476" y="316"/>
                  </a:lnTo>
                  <a:lnTo>
                    <a:pt x="474" y="304"/>
                  </a:lnTo>
                  <a:lnTo>
                    <a:pt x="474" y="292"/>
                  </a:lnTo>
                  <a:lnTo>
                    <a:pt x="472" y="280"/>
                  </a:lnTo>
                  <a:lnTo>
                    <a:pt x="462" y="270"/>
                  </a:lnTo>
                  <a:lnTo>
                    <a:pt x="462" y="258"/>
                  </a:lnTo>
                  <a:lnTo>
                    <a:pt x="452" y="248"/>
                  </a:lnTo>
                  <a:lnTo>
                    <a:pt x="442" y="236"/>
                  </a:lnTo>
                  <a:lnTo>
                    <a:pt x="432" y="236"/>
                  </a:lnTo>
                  <a:lnTo>
                    <a:pt x="424" y="238"/>
                  </a:lnTo>
                  <a:lnTo>
                    <a:pt x="424" y="226"/>
                  </a:lnTo>
                  <a:lnTo>
                    <a:pt x="414" y="216"/>
                  </a:lnTo>
                  <a:lnTo>
                    <a:pt x="402" y="204"/>
                  </a:lnTo>
                  <a:lnTo>
                    <a:pt x="412" y="192"/>
                  </a:lnTo>
                  <a:lnTo>
                    <a:pt x="402" y="192"/>
                  </a:lnTo>
                  <a:lnTo>
                    <a:pt x="400" y="182"/>
                  </a:lnTo>
                  <a:lnTo>
                    <a:pt x="392" y="182"/>
                  </a:lnTo>
                  <a:lnTo>
                    <a:pt x="400" y="170"/>
                  </a:lnTo>
                  <a:lnTo>
                    <a:pt x="390" y="158"/>
                  </a:lnTo>
                  <a:lnTo>
                    <a:pt x="382" y="158"/>
                  </a:lnTo>
                  <a:lnTo>
                    <a:pt x="382" y="146"/>
                  </a:lnTo>
                  <a:lnTo>
                    <a:pt x="372" y="148"/>
                  </a:lnTo>
                  <a:lnTo>
                    <a:pt x="370" y="136"/>
                  </a:lnTo>
                  <a:lnTo>
                    <a:pt x="360" y="126"/>
                  </a:lnTo>
                  <a:lnTo>
                    <a:pt x="352" y="114"/>
                  </a:lnTo>
                  <a:lnTo>
                    <a:pt x="342" y="114"/>
                  </a:lnTo>
                  <a:lnTo>
                    <a:pt x="332" y="104"/>
                  </a:lnTo>
                  <a:lnTo>
                    <a:pt x="332" y="92"/>
                  </a:lnTo>
                  <a:lnTo>
                    <a:pt x="322" y="82"/>
                  </a:lnTo>
                  <a:lnTo>
                    <a:pt x="314" y="82"/>
                  </a:lnTo>
                  <a:lnTo>
                    <a:pt x="312" y="72"/>
                  </a:lnTo>
                  <a:lnTo>
                    <a:pt x="302" y="60"/>
                  </a:lnTo>
                  <a:lnTo>
                    <a:pt x="310" y="36"/>
                  </a:lnTo>
                  <a:lnTo>
                    <a:pt x="308" y="24"/>
                  </a:lnTo>
                  <a:lnTo>
                    <a:pt x="316" y="0"/>
                  </a:lnTo>
                  <a:lnTo>
                    <a:pt x="306" y="2"/>
                  </a:lnTo>
                  <a:lnTo>
                    <a:pt x="278" y="6"/>
                  </a:lnTo>
                  <a:lnTo>
                    <a:pt x="240" y="14"/>
                  </a:lnTo>
                  <a:lnTo>
                    <a:pt x="202" y="20"/>
                  </a:lnTo>
                  <a:lnTo>
                    <a:pt x="164" y="24"/>
                  </a:lnTo>
                  <a:lnTo>
                    <a:pt x="124" y="26"/>
                  </a:lnTo>
                  <a:lnTo>
                    <a:pt x="86" y="26"/>
                  </a:lnTo>
                  <a:lnTo>
                    <a:pt x="46" y="26"/>
                  </a:lnTo>
                  <a:lnTo>
                    <a:pt x="8" y="22"/>
                  </a:lnTo>
                  <a:lnTo>
                    <a:pt x="0" y="12"/>
                  </a:lnTo>
                  <a:lnTo>
                    <a:pt x="10" y="22"/>
                  </a:lnTo>
                  <a:lnTo>
                    <a:pt x="10" y="34"/>
                  </a:lnTo>
                  <a:lnTo>
                    <a:pt x="20" y="46"/>
                  </a:lnTo>
                  <a:lnTo>
                    <a:pt x="30" y="56"/>
                  </a:lnTo>
                  <a:lnTo>
                    <a:pt x="30" y="68"/>
                  </a:lnTo>
                  <a:lnTo>
                    <a:pt x="32" y="80"/>
                  </a:lnTo>
                  <a:lnTo>
                    <a:pt x="50" y="78"/>
                  </a:lnTo>
                  <a:lnTo>
                    <a:pt x="58" y="78"/>
                  </a:lnTo>
                  <a:lnTo>
                    <a:pt x="60" y="90"/>
                  </a:lnTo>
                  <a:lnTo>
                    <a:pt x="52" y="102"/>
                  </a:lnTo>
                  <a:lnTo>
                    <a:pt x="52" y="112"/>
                  </a:lnTo>
                  <a:lnTo>
                    <a:pt x="44" y="126"/>
                  </a:lnTo>
                  <a:lnTo>
                    <a:pt x="54" y="136"/>
                  </a:lnTo>
                  <a:lnTo>
                    <a:pt x="72" y="146"/>
                  </a:lnTo>
                  <a:lnTo>
                    <a:pt x="82" y="158"/>
                  </a:lnTo>
                  <a:lnTo>
                    <a:pt x="92" y="168"/>
                  </a:lnTo>
                  <a:lnTo>
                    <a:pt x="94" y="192"/>
                  </a:lnTo>
                  <a:lnTo>
                    <a:pt x="96" y="354"/>
                  </a:lnTo>
                  <a:lnTo>
                    <a:pt x="110" y="4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83" name="Freeform 46">
              <a:extLst>
                <a:ext uri="{FF2B5EF4-FFF2-40B4-BE49-F238E27FC236}">
                  <a16:creationId xmlns:a16="http://schemas.microsoft.com/office/drawing/2014/main" id="{9E8FBF82-34AF-F546-93FE-FB9C9209F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6079" y="-188168"/>
              <a:ext cx="338608" cy="173736"/>
            </a:xfrm>
            <a:custGeom>
              <a:avLst/>
              <a:gdLst/>
              <a:ahLst/>
              <a:cxnLst>
                <a:cxn ang="0">
                  <a:pos x="499" y="10"/>
                </a:cxn>
                <a:cxn ang="0">
                  <a:pos x="491" y="12"/>
                </a:cxn>
                <a:cxn ang="0">
                  <a:pos x="431" y="16"/>
                </a:cxn>
                <a:cxn ang="0">
                  <a:pos x="373" y="18"/>
                </a:cxn>
                <a:cxn ang="0">
                  <a:pos x="313" y="18"/>
                </a:cxn>
                <a:cxn ang="0">
                  <a:pos x="253" y="18"/>
                </a:cxn>
                <a:cxn ang="0">
                  <a:pos x="193" y="16"/>
                </a:cxn>
                <a:cxn ang="0">
                  <a:pos x="135" y="12"/>
                </a:cxn>
                <a:cxn ang="0">
                  <a:pos x="76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0" y="280"/>
                </a:cxn>
                <a:cxn ang="0">
                  <a:pos x="0" y="280"/>
                </a:cxn>
                <a:cxn ang="0">
                  <a:pos x="74" y="286"/>
                </a:cxn>
                <a:cxn ang="0">
                  <a:pos x="147" y="290"/>
                </a:cxn>
                <a:cxn ang="0">
                  <a:pos x="221" y="294"/>
                </a:cxn>
                <a:cxn ang="0">
                  <a:pos x="295" y="294"/>
                </a:cxn>
                <a:cxn ang="0">
                  <a:pos x="367" y="294"/>
                </a:cxn>
                <a:cxn ang="0">
                  <a:pos x="441" y="292"/>
                </a:cxn>
                <a:cxn ang="0">
                  <a:pos x="513" y="288"/>
                </a:cxn>
                <a:cxn ang="0">
                  <a:pos x="573" y="286"/>
                </a:cxn>
                <a:cxn ang="0">
                  <a:pos x="573" y="284"/>
                </a:cxn>
                <a:cxn ang="0">
                  <a:pos x="571" y="122"/>
                </a:cxn>
                <a:cxn ang="0">
                  <a:pos x="569" y="98"/>
                </a:cxn>
                <a:cxn ang="0">
                  <a:pos x="559" y="88"/>
                </a:cxn>
                <a:cxn ang="0">
                  <a:pos x="549" y="76"/>
                </a:cxn>
                <a:cxn ang="0">
                  <a:pos x="531" y="66"/>
                </a:cxn>
                <a:cxn ang="0">
                  <a:pos x="521" y="56"/>
                </a:cxn>
                <a:cxn ang="0">
                  <a:pos x="529" y="42"/>
                </a:cxn>
                <a:cxn ang="0">
                  <a:pos x="529" y="32"/>
                </a:cxn>
                <a:cxn ang="0">
                  <a:pos x="537" y="20"/>
                </a:cxn>
                <a:cxn ang="0">
                  <a:pos x="535" y="8"/>
                </a:cxn>
                <a:cxn ang="0">
                  <a:pos x="527" y="8"/>
                </a:cxn>
                <a:cxn ang="0">
                  <a:pos x="509" y="10"/>
                </a:cxn>
                <a:cxn ang="0">
                  <a:pos x="499" y="10"/>
                </a:cxn>
              </a:cxnLst>
              <a:rect l="0" t="0" r="r" b="b"/>
              <a:pathLst>
                <a:path w="573" h="294">
                  <a:moveTo>
                    <a:pt x="499" y="10"/>
                  </a:moveTo>
                  <a:lnTo>
                    <a:pt x="491" y="12"/>
                  </a:lnTo>
                  <a:lnTo>
                    <a:pt x="431" y="16"/>
                  </a:lnTo>
                  <a:lnTo>
                    <a:pt x="373" y="18"/>
                  </a:lnTo>
                  <a:lnTo>
                    <a:pt x="313" y="18"/>
                  </a:lnTo>
                  <a:lnTo>
                    <a:pt x="253" y="18"/>
                  </a:lnTo>
                  <a:lnTo>
                    <a:pt x="193" y="16"/>
                  </a:lnTo>
                  <a:lnTo>
                    <a:pt x="135" y="12"/>
                  </a:lnTo>
                  <a:lnTo>
                    <a:pt x="76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74" y="286"/>
                  </a:lnTo>
                  <a:lnTo>
                    <a:pt x="147" y="290"/>
                  </a:lnTo>
                  <a:lnTo>
                    <a:pt x="221" y="294"/>
                  </a:lnTo>
                  <a:lnTo>
                    <a:pt x="295" y="294"/>
                  </a:lnTo>
                  <a:lnTo>
                    <a:pt x="367" y="294"/>
                  </a:lnTo>
                  <a:lnTo>
                    <a:pt x="441" y="292"/>
                  </a:lnTo>
                  <a:lnTo>
                    <a:pt x="513" y="288"/>
                  </a:lnTo>
                  <a:lnTo>
                    <a:pt x="573" y="286"/>
                  </a:lnTo>
                  <a:lnTo>
                    <a:pt x="573" y="284"/>
                  </a:lnTo>
                  <a:lnTo>
                    <a:pt x="571" y="122"/>
                  </a:lnTo>
                  <a:lnTo>
                    <a:pt x="569" y="98"/>
                  </a:lnTo>
                  <a:lnTo>
                    <a:pt x="559" y="88"/>
                  </a:lnTo>
                  <a:lnTo>
                    <a:pt x="549" y="76"/>
                  </a:lnTo>
                  <a:lnTo>
                    <a:pt x="531" y="66"/>
                  </a:lnTo>
                  <a:lnTo>
                    <a:pt x="521" y="56"/>
                  </a:lnTo>
                  <a:lnTo>
                    <a:pt x="529" y="42"/>
                  </a:lnTo>
                  <a:lnTo>
                    <a:pt x="529" y="32"/>
                  </a:lnTo>
                  <a:lnTo>
                    <a:pt x="537" y="20"/>
                  </a:lnTo>
                  <a:lnTo>
                    <a:pt x="535" y="8"/>
                  </a:lnTo>
                  <a:lnTo>
                    <a:pt x="527" y="8"/>
                  </a:lnTo>
                  <a:lnTo>
                    <a:pt x="509" y="10"/>
                  </a:lnTo>
                  <a:lnTo>
                    <a:pt x="499" y="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84" name="Freeform 47">
              <a:extLst>
                <a:ext uri="{FF2B5EF4-FFF2-40B4-BE49-F238E27FC236}">
                  <a16:creationId xmlns:a16="http://schemas.microsoft.com/office/drawing/2014/main" id="{D7F7B188-6EAE-E940-8058-AB95BB384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7610" y="-270899"/>
              <a:ext cx="319107" cy="248194"/>
            </a:xfrm>
            <a:custGeom>
              <a:avLst/>
              <a:gdLst/>
              <a:ahLst/>
              <a:cxnLst>
                <a:cxn ang="0">
                  <a:pos x="458" y="414"/>
                </a:cxn>
                <a:cxn ang="0">
                  <a:pos x="522" y="420"/>
                </a:cxn>
                <a:cxn ang="0">
                  <a:pos x="538" y="140"/>
                </a:cxn>
                <a:cxn ang="0">
                  <a:pos x="540" y="46"/>
                </a:cxn>
                <a:cxn ang="0">
                  <a:pos x="404" y="32"/>
                </a:cxn>
                <a:cxn ang="0">
                  <a:pos x="402" y="32"/>
                </a:cxn>
                <a:cxn ang="0">
                  <a:pos x="356" y="32"/>
                </a:cxn>
                <a:cxn ang="0">
                  <a:pos x="294" y="28"/>
                </a:cxn>
                <a:cxn ang="0">
                  <a:pos x="232" y="24"/>
                </a:cxn>
                <a:cxn ang="0">
                  <a:pos x="170" y="18"/>
                </a:cxn>
                <a:cxn ang="0">
                  <a:pos x="108" y="10"/>
                </a:cxn>
                <a:cxn ang="0">
                  <a:pos x="46" y="0"/>
                </a:cxn>
                <a:cxn ang="0">
                  <a:pos x="48" y="0"/>
                </a:cxn>
                <a:cxn ang="0">
                  <a:pos x="2" y="366"/>
                </a:cxn>
                <a:cxn ang="0">
                  <a:pos x="0" y="366"/>
                </a:cxn>
                <a:cxn ang="0">
                  <a:pos x="78" y="378"/>
                </a:cxn>
                <a:cxn ang="0">
                  <a:pos x="156" y="388"/>
                </a:cxn>
                <a:cxn ang="0">
                  <a:pos x="232" y="398"/>
                </a:cxn>
                <a:cxn ang="0">
                  <a:pos x="310" y="404"/>
                </a:cxn>
                <a:cxn ang="0">
                  <a:pos x="388" y="410"/>
                </a:cxn>
                <a:cxn ang="0">
                  <a:pos x="450" y="414"/>
                </a:cxn>
                <a:cxn ang="0">
                  <a:pos x="458" y="414"/>
                </a:cxn>
              </a:cxnLst>
              <a:rect l="0" t="0" r="r" b="b"/>
              <a:pathLst>
                <a:path w="540" h="420">
                  <a:moveTo>
                    <a:pt x="458" y="414"/>
                  </a:moveTo>
                  <a:lnTo>
                    <a:pt x="522" y="420"/>
                  </a:lnTo>
                  <a:lnTo>
                    <a:pt x="538" y="140"/>
                  </a:lnTo>
                  <a:lnTo>
                    <a:pt x="540" y="46"/>
                  </a:lnTo>
                  <a:lnTo>
                    <a:pt x="404" y="32"/>
                  </a:lnTo>
                  <a:lnTo>
                    <a:pt x="402" y="32"/>
                  </a:lnTo>
                  <a:lnTo>
                    <a:pt x="356" y="32"/>
                  </a:lnTo>
                  <a:lnTo>
                    <a:pt x="294" y="28"/>
                  </a:lnTo>
                  <a:lnTo>
                    <a:pt x="232" y="24"/>
                  </a:lnTo>
                  <a:lnTo>
                    <a:pt x="170" y="18"/>
                  </a:lnTo>
                  <a:lnTo>
                    <a:pt x="108" y="10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2" y="366"/>
                  </a:lnTo>
                  <a:lnTo>
                    <a:pt x="0" y="366"/>
                  </a:lnTo>
                  <a:lnTo>
                    <a:pt x="78" y="378"/>
                  </a:lnTo>
                  <a:lnTo>
                    <a:pt x="156" y="388"/>
                  </a:lnTo>
                  <a:lnTo>
                    <a:pt x="232" y="398"/>
                  </a:lnTo>
                  <a:lnTo>
                    <a:pt x="310" y="404"/>
                  </a:lnTo>
                  <a:lnTo>
                    <a:pt x="388" y="410"/>
                  </a:lnTo>
                  <a:lnTo>
                    <a:pt x="450" y="414"/>
                  </a:lnTo>
                  <a:lnTo>
                    <a:pt x="458" y="414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48">
              <a:extLst>
                <a:ext uri="{FF2B5EF4-FFF2-40B4-BE49-F238E27FC236}">
                  <a16:creationId xmlns:a16="http://schemas.microsoft.com/office/drawing/2014/main" id="{6931CD01-F65C-2A4F-87AB-87B09C1EF8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9153" y="-508456"/>
              <a:ext cx="302560" cy="256467"/>
            </a:xfrm>
            <a:custGeom>
              <a:avLst/>
              <a:gdLst/>
              <a:ahLst/>
              <a:cxnLst>
                <a:cxn ang="0">
                  <a:pos x="56" y="12"/>
                </a:cxn>
                <a:cxn ang="0">
                  <a:pos x="12" y="282"/>
                </a:cxn>
                <a:cxn ang="0">
                  <a:pos x="0" y="378"/>
                </a:cxn>
                <a:cxn ang="0">
                  <a:pos x="130" y="402"/>
                </a:cxn>
                <a:cxn ang="0">
                  <a:pos x="128" y="402"/>
                </a:cxn>
                <a:cxn ang="0">
                  <a:pos x="190" y="412"/>
                </a:cxn>
                <a:cxn ang="0">
                  <a:pos x="252" y="420"/>
                </a:cxn>
                <a:cxn ang="0">
                  <a:pos x="314" y="426"/>
                </a:cxn>
                <a:cxn ang="0">
                  <a:pos x="376" y="430"/>
                </a:cxn>
                <a:cxn ang="0">
                  <a:pos x="438" y="434"/>
                </a:cxn>
                <a:cxn ang="0">
                  <a:pos x="484" y="434"/>
                </a:cxn>
                <a:cxn ang="0">
                  <a:pos x="486" y="434"/>
                </a:cxn>
                <a:cxn ang="0">
                  <a:pos x="482" y="388"/>
                </a:cxn>
                <a:cxn ang="0">
                  <a:pos x="490" y="376"/>
                </a:cxn>
                <a:cxn ang="0">
                  <a:pos x="480" y="364"/>
                </a:cxn>
                <a:cxn ang="0">
                  <a:pos x="488" y="342"/>
                </a:cxn>
                <a:cxn ang="0">
                  <a:pos x="500" y="246"/>
                </a:cxn>
                <a:cxn ang="0">
                  <a:pos x="512" y="60"/>
                </a:cxn>
                <a:cxn ang="0">
                  <a:pos x="512" y="60"/>
                </a:cxn>
                <a:cxn ang="0">
                  <a:pos x="474" y="58"/>
                </a:cxn>
                <a:cxn ang="0">
                  <a:pos x="414" y="54"/>
                </a:cxn>
                <a:cxn ang="0">
                  <a:pos x="352" y="48"/>
                </a:cxn>
                <a:cxn ang="0">
                  <a:pos x="292" y="42"/>
                </a:cxn>
                <a:cxn ang="0">
                  <a:pos x="232" y="34"/>
                </a:cxn>
                <a:cxn ang="0">
                  <a:pos x="172" y="24"/>
                </a:cxn>
                <a:cxn ang="0">
                  <a:pos x="114" y="14"/>
                </a:cxn>
                <a:cxn ang="0">
                  <a:pos x="54" y="0"/>
                </a:cxn>
                <a:cxn ang="0">
                  <a:pos x="56" y="12"/>
                </a:cxn>
              </a:cxnLst>
              <a:rect l="0" t="0" r="r" b="b"/>
              <a:pathLst>
                <a:path w="512" h="434">
                  <a:moveTo>
                    <a:pt x="56" y="12"/>
                  </a:moveTo>
                  <a:lnTo>
                    <a:pt x="12" y="282"/>
                  </a:lnTo>
                  <a:lnTo>
                    <a:pt x="0" y="378"/>
                  </a:lnTo>
                  <a:lnTo>
                    <a:pt x="130" y="402"/>
                  </a:lnTo>
                  <a:lnTo>
                    <a:pt x="128" y="402"/>
                  </a:lnTo>
                  <a:lnTo>
                    <a:pt x="190" y="412"/>
                  </a:lnTo>
                  <a:lnTo>
                    <a:pt x="252" y="420"/>
                  </a:lnTo>
                  <a:lnTo>
                    <a:pt x="314" y="426"/>
                  </a:lnTo>
                  <a:lnTo>
                    <a:pt x="376" y="430"/>
                  </a:lnTo>
                  <a:lnTo>
                    <a:pt x="438" y="434"/>
                  </a:lnTo>
                  <a:lnTo>
                    <a:pt x="484" y="434"/>
                  </a:lnTo>
                  <a:lnTo>
                    <a:pt x="486" y="434"/>
                  </a:lnTo>
                  <a:lnTo>
                    <a:pt x="482" y="388"/>
                  </a:lnTo>
                  <a:lnTo>
                    <a:pt x="490" y="376"/>
                  </a:lnTo>
                  <a:lnTo>
                    <a:pt x="480" y="364"/>
                  </a:lnTo>
                  <a:lnTo>
                    <a:pt x="488" y="342"/>
                  </a:lnTo>
                  <a:lnTo>
                    <a:pt x="500" y="246"/>
                  </a:lnTo>
                  <a:lnTo>
                    <a:pt x="512" y="60"/>
                  </a:lnTo>
                  <a:lnTo>
                    <a:pt x="512" y="60"/>
                  </a:lnTo>
                  <a:lnTo>
                    <a:pt x="474" y="58"/>
                  </a:lnTo>
                  <a:lnTo>
                    <a:pt x="414" y="54"/>
                  </a:lnTo>
                  <a:lnTo>
                    <a:pt x="352" y="48"/>
                  </a:lnTo>
                  <a:lnTo>
                    <a:pt x="292" y="42"/>
                  </a:lnTo>
                  <a:lnTo>
                    <a:pt x="232" y="34"/>
                  </a:lnTo>
                  <a:lnTo>
                    <a:pt x="172" y="24"/>
                  </a:lnTo>
                  <a:lnTo>
                    <a:pt x="114" y="14"/>
                  </a:lnTo>
                  <a:lnTo>
                    <a:pt x="54" y="0"/>
                  </a:lnTo>
                  <a:lnTo>
                    <a:pt x="56" y="12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86" name="Freeform 49">
              <a:extLst>
                <a:ext uri="{FF2B5EF4-FFF2-40B4-BE49-F238E27FC236}">
                  <a16:creationId xmlns:a16="http://schemas.microsoft.com/office/drawing/2014/main" id="{AC635EC0-1F8E-A942-9CE8-C177EA819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4406" y="-424543"/>
              <a:ext cx="276559" cy="444386"/>
            </a:xfrm>
            <a:custGeom>
              <a:avLst/>
              <a:gdLst/>
              <a:ahLst/>
              <a:cxnLst>
                <a:cxn ang="0">
                  <a:pos x="298" y="752"/>
                </a:cxn>
                <a:cxn ang="0">
                  <a:pos x="10" y="296"/>
                </a:cxn>
                <a:cxn ang="0">
                  <a:pos x="0" y="284"/>
                </a:cxn>
                <a:cxn ang="0">
                  <a:pos x="8" y="260"/>
                </a:cxn>
                <a:cxn ang="0">
                  <a:pos x="8" y="248"/>
                </a:cxn>
                <a:cxn ang="0">
                  <a:pos x="14" y="224"/>
                </a:cxn>
                <a:cxn ang="0">
                  <a:pos x="14" y="20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118" y="14"/>
                </a:cxn>
                <a:cxn ang="0">
                  <a:pos x="186" y="34"/>
                </a:cxn>
                <a:cxn ang="0">
                  <a:pos x="256" y="56"/>
                </a:cxn>
                <a:cxn ang="0">
                  <a:pos x="264" y="54"/>
                </a:cxn>
                <a:cxn ang="0">
                  <a:pos x="302" y="66"/>
                </a:cxn>
                <a:cxn ang="0">
                  <a:pos x="340" y="76"/>
                </a:cxn>
                <a:cxn ang="0">
                  <a:pos x="378" y="84"/>
                </a:cxn>
                <a:cxn ang="0">
                  <a:pos x="416" y="92"/>
                </a:cxn>
                <a:cxn ang="0">
                  <a:pos x="454" y="96"/>
                </a:cxn>
                <a:cxn ang="0">
                  <a:pos x="468" y="98"/>
                </a:cxn>
                <a:cxn ang="0">
                  <a:pos x="468" y="98"/>
                </a:cxn>
                <a:cxn ang="0">
                  <a:pos x="376" y="570"/>
                </a:cxn>
                <a:cxn ang="0">
                  <a:pos x="376" y="560"/>
                </a:cxn>
                <a:cxn ang="0">
                  <a:pos x="368" y="594"/>
                </a:cxn>
                <a:cxn ang="0">
                  <a:pos x="370" y="618"/>
                </a:cxn>
                <a:cxn ang="0">
                  <a:pos x="362" y="630"/>
                </a:cxn>
                <a:cxn ang="0">
                  <a:pos x="354" y="644"/>
                </a:cxn>
                <a:cxn ang="0">
                  <a:pos x="346" y="656"/>
                </a:cxn>
                <a:cxn ang="0">
                  <a:pos x="336" y="656"/>
                </a:cxn>
                <a:cxn ang="0">
                  <a:pos x="328" y="656"/>
                </a:cxn>
                <a:cxn ang="0">
                  <a:pos x="328" y="646"/>
                </a:cxn>
                <a:cxn ang="0">
                  <a:pos x="318" y="646"/>
                </a:cxn>
                <a:cxn ang="0">
                  <a:pos x="310" y="646"/>
                </a:cxn>
                <a:cxn ang="0">
                  <a:pos x="310" y="658"/>
                </a:cxn>
                <a:cxn ang="0">
                  <a:pos x="302" y="682"/>
                </a:cxn>
                <a:cxn ang="0">
                  <a:pos x="302" y="694"/>
                </a:cxn>
                <a:cxn ang="0">
                  <a:pos x="304" y="704"/>
                </a:cxn>
                <a:cxn ang="0">
                  <a:pos x="304" y="716"/>
                </a:cxn>
                <a:cxn ang="0">
                  <a:pos x="306" y="728"/>
                </a:cxn>
                <a:cxn ang="0">
                  <a:pos x="298" y="740"/>
                </a:cxn>
                <a:cxn ang="0">
                  <a:pos x="298" y="752"/>
                </a:cxn>
              </a:cxnLst>
              <a:rect l="0" t="0" r="r" b="b"/>
              <a:pathLst>
                <a:path w="468" h="752">
                  <a:moveTo>
                    <a:pt x="298" y="752"/>
                  </a:moveTo>
                  <a:lnTo>
                    <a:pt x="10" y="296"/>
                  </a:lnTo>
                  <a:lnTo>
                    <a:pt x="0" y="284"/>
                  </a:lnTo>
                  <a:lnTo>
                    <a:pt x="8" y="260"/>
                  </a:lnTo>
                  <a:lnTo>
                    <a:pt x="8" y="248"/>
                  </a:lnTo>
                  <a:lnTo>
                    <a:pt x="14" y="224"/>
                  </a:lnTo>
                  <a:lnTo>
                    <a:pt x="14" y="20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118" y="14"/>
                  </a:lnTo>
                  <a:lnTo>
                    <a:pt x="186" y="34"/>
                  </a:lnTo>
                  <a:lnTo>
                    <a:pt x="256" y="56"/>
                  </a:lnTo>
                  <a:lnTo>
                    <a:pt x="264" y="54"/>
                  </a:lnTo>
                  <a:lnTo>
                    <a:pt x="302" y="66"/>
                  </a:lnTo>
                  <a:lnTo>
                    <a:pt x="340" y="76"/>
                  </a:lnTo>
                  <a:lnTo>
                    <a:pt x="378" y="84"/>
                  </a:lnTo>
                  <a:lnTo>
                    <a:pt x="416" y="92"/>
                  </a:lnTo>
                  <a:lnTo>
                    <a:pt x="454" y="96"/>
                  </a:lnTo>
                  <a:lnTo>
                    <a:pt x="468" y="98"/>
                  </a:lnTo>
                  <a:lnTo>
                    <a:pt x="468" y="98"/>
                  </a:lnTo>
                  <a:lnTo>
                    <a:pt x="376" y="570"/>
                  </a:lnTo>
                  <a:lnTo>
                    <a:pt x="376" y="560"/>
                  </a:lnTo>
                  <a:lnTo>
                    <a:pt x="368" y="594"/>
                  </a:lnTo>
                  <a:lnTo>
                    <a:pt x="370" y="618"/>
                  </a:lnTo>
                  <a:lnTo>
                    <a:pt x="362" y="630"/>
                  </a:lnTo>
                  <a:lnTo>
                    <a:pt x="354" y="644"/>
                  </a:lnTo>
                  <a:lnTo>
                    <a:pt x="346" y="656"/>
                  </a:lnTo>
                  <a:lnTo>
                    <a:pt x="336" y="656"/>
                  </a:lnTo>
                  <a:lnTo>
                    <a:pt x="328" y="656"/>
                  </a:lnTo>
                  <a:lnTo>
                    <a:pt x="328" y="646"/>
                  </a:lnTo>
                  <a:lnTo>
                    <a:pt x="318" y="646"/>
                  </a:lnTo>
                  <a:lnTo>
                    <a:pt x="310" y="646"/>
                  </a:lnTo>
                  <a:lnTo>
                    <a:pt x="310" y="658"/>
                  </a:lnTo>
                  <a:lnTo>
                    <a:pt x="302" y="682"/>
                  </a:lnTo>
                  <a:lnTo>
                    <a:pt x="302" y="694"/>
                  </a:lnTo>
                  <a:lnTo>
                    <a:pt x="304" y="704"/>
                  </a:lnTo>
                  <a:lnTo>
                    <a:pt x="304" y="716"/>
                  </a:lnTo>
                  <a:lnTo>
                    <a:pt x="306" y="728"/>
                  </a:lnTo>
                  <a:lnTo>
                    <a:pt x="298" y="740"/>
                  </a:lnTo>
                  <a:lnTo>
                    <a:pt x="298" y="752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87" name="Freeform 50">
              <a:extLst>
                <a:ext uri="{FF2B5EF4-FFF2-40B4-BE49-F238E27FC236}">
                  <a16:creationId xmlns:a16="http://schemas.microsoft.com/office/drawing/2014/main" id="{03A6832F-DE2B-4D45-BCB8-A4F95B4B9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440" y="-522639"/>
              <a:ext cx="317334" cy="19382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88" y="8"/>
                </a:cxn>
                <a:cxn ang="0">
                  <a:pos x="148" y="14"/>
                </a:cxn>
                <a:cxn ang="0">
                  <a:pos x="210" y="16"/>
                </a:cxn>
                <a:cxn ang="0">
                  <a:pos x="273" y="18"/>
                </a:cxn>
                <a:cxn ang="0">
                  <a:pos x="335" y="18"/>
                </a:cxn>
                <a:cxn ang="0">
                  <a:pos x="395" y="18"/>
                </a:cxn>
                <a:cxn ang="0">
                  <a:pos x="457" y="16"/>
                </a:cxn>
                <a:cxn ang="0">
                  <a:pos x="517" y="10"/>
                </a:cxn>
                <a:cxn ang="0">
                  <a:pos x="517" y="10"/>
                </a:cxn>
                <a:cxn ang="0">
                  <a:pos x="519" y="22"/>
                </a:cxn>
                <a:cxn ang="0">
                  <a:pos x="511" y="24"/>
                </a:cxn>
                <a:cxn ang="0">
                  <a:pos x="503" y="36"/>
                </a:cxn>
                <a:cxn ang="0">
                  <a:pos x="493" y="36"/>
                </a:cxn>
                <a:cxn ang="0">
                  <a:pos x="493" y="48"/>
                </a:cxn>
                <a:cxn ang="0">
                  <a:pos x="503" y="48"/>
                </a:cxn>
                <a:cxn ang="0">
                  <a:pos x="513" y="58"/>
                </a:cxn>
                <a:cxn ang="0">
                  <a:pos x="513" y="70"/>
                </a:cxn>
                <a:cxn ang="0">
                  <a:pos x="523" y="70"/>
                </a:cxn>
                <a:cxn ang="0">
                  <a:pos x="535" y="232"/>
                </a:cxn>
                <a:cxn ang="0">
                  <a:pos x="525" y="232"/>
                </a:cxn>
                <a:cxn ang="0">
                  <a:pos x="517" y="232"/>
                </a:cxn>
                <a:cxn ang="0">
                  <a:pos x="507" y="244"/>
                </a:cxn>
                <a:cxn ang="0">
                  <a:pos x="509" y="256"/>
                </a:cxn>
                <a:cxn ang="0">
                  <a:pos x="519" y="268"/>
                </a:cxn>
                <a:cxn ang="0">
                  <a:pos x="535" y="254"/>
                </a:cxn>
                <a:cxn ang="0">
                  <a:pos x="537" y="278"/>
                </a:cxn>
                <a:cxn ang="0">
                  <a:pos x="521" y="302"/>
                </a:cxn>
                <a:cxn ang="0">
                  <a:pos x="513" y="314"/>
                </a:cxn>
                <a:cxn ang="0">
                  <a:pos x="513" y="326"/>
                </a:cxn>
                <a:cxn ang="0">
                  <a:pos x="505" y="328"/>
                </a:cxn>
                <a:cxn ang="0">
                  <a:pos x="497" y="328"/>
                </a:cxn>
                <a:cxn ang="0">
                  <a:pos x="495" y="316"/>
                </a:cxn>
                <a:cxn ang="0">
                  <a:pos x="485" y="316"/>
                </a:cxn>
                <a:cxn ang="0">
                  <a:pos x="477" y="306"/>
                </a:cxn>
                <a:cxn ang="0">
                  <a:pos x="469" y="306"/>
                </a:cxn>
                <a:cxn ang="0">
                  <a:pos x="459" y="318"/>
                </a:cxn>
                <a:cxn ang="0">
                  <a:pos x="459" y="306"/>
                </a:cxn>
                <a:cxn ang="0">
                  <a:pos x="449" y="308"/>
                </a:cxn>
                <a:cxn ang="0">
                  <a:pos x="441" y="296"/>
                </a:cxn>
                <a:cxn ang="0">
                  <a:pos x="431" y="298"/>
                </a:cxn>
                <a:cxn ang="0">
                  <a:pos x="421" y="298"/>
                </a:cxn>
                <a:cxn ang="0">
                  <a:pos x="423" y="310"/>
                </a:cxn>
                <a:cxn ang="0">
                  <a:pos x="413" y="310"/>
                </a:cxn>
                <a:cxn ang="0">
                  <a:pos x="405" y="310"/>
                </a:cxn>
                <a:cxn ang="0">
                  <a:pos x="403" y="300"/>
                </a:cxn>
                <a:cxn ang="0">
                  <a:pos x="395" y="300"/>
                </a:cxn>
                <a:cxn ang="0">
                  <a:pos x="395" y="288"/>
                </a:cxn>
                <a:cxn ang="0">
                  <a:pos x="393" y="288"/>
                </a:cxn>
                <a:cxn ang="0">
                  <a:pos x="385" y="290"/>
                </a:cxn>
                <a:cxn ang="0">
                  <a:pos x="331" y="292"/>
                </a:cxn>
                <a:cxn ang="0">
                  <a:pos x="275" y="292"/>
                </a:cxn>
                <a:cxn ang="0">
                  <a:pos x="220" y="290"/>
                </a:cxn>
                <a:cxn ang="0">
                  <a:pos x="164" y="288"/>
                </a:cxn>
                <a:cxn ang="0">
                  <a:pos x="110" y="284"/>
                </a:cxn>
                <a:cxn ang="0">
                  <a:pos x="54" y="278"/>
                </a:cxn>
                <a:cxn ang="0">
                  <a:pos x="0" y="272"/>
                </a:cxn>
                <a:cxn ang="0">
                  <a:pos x="2" y="270"/>
                </a:cxn>
                <a:cxn ang="0">
                  <a:pos x="14" y="84"/>
                </a:cxn>
                <a:cxn ang="0">
                  <a:pos x="18" y="2"/>
                </a:cxn>
                <a:cxn ang="0">
                  <a:pos x="26" y="0"/>
                </a:cxn>
              </a:cxnLst>
              <a:rect l="0" t="0" r="r" b="b"/>
              <a:pathLst>
                <a:path w="537" h="328">
                  <a:moveTo>
                    <a:pt x="26" y="0"/>
                  </a:moveTo>
                  <a:lnTo>
                    <a:pt x="88" y="8"/>
                  </a:lnTo>
                  <a:lnTo>
                    <a:pt x="148" y="14"/>
                  </a:lnTo>
                  <a:lnTo>
                    <a:pt x="210" y="16"/>
                  </a:lnTo>
                  <a:lnTo>
                    <a:pt x="273" y="18"/>
                  </a:lnTo>
                  <a:lnTo>
                    <a:pt x="335" y="18"/>
                  </a:lnTo>
                  <a:lnTo>
                    <a:pt x="395" y="18"/>
                  </a:lnTo>
                  <a:lnTo>
                    <a:pt x="457" y="16"/>
                  </a:lnTo>
                  <a:lnTo>
                    <a:pt x="517" y="10"/>
                  </a:lnTo>
                  <a:lnTo>
                    <a:pt x="517" y="10"/>
                  </a:lnTo>
                  <a:lnTo>
                    <a:pt x="519" y="22"/>
                  </a:lnTo>
                  <a:lnTo>
                    <a:pt x="511" y="24"/>
                  </a:lnTo>
                  <a:lnTo>
                    <a:pt x="503" y="36"/>
                  </a:lnTo>
                  <a:lnTo>
                    <a:pt x="493" y="36"/>
                  </a:lnTo>
                  <a:lnTo>
                    <a:pt x="493" y="48"/>
                  </a:lnTo>
                  <a:lnTo>
                    <a:pt x="503" y="48"/>
                  </a:lnTo>
                  <a:lnTo>
                    <a:pt x="513" y="58"/>
                  </a:lnTo>
                  <a:lnTo>
                    <a:pt x="513" y="70"/>
                  </a:lnTo>
                  <a:lnTo>
                    <a:pt x="523" y="70"/>
                  </a:lnTo>
                  <a:lnTo>
                    <a:pt x="535" y="232"/>
                  </a:lnTo>
                  <a:lnTo>
                    <a:pt x="525" y="232"/>
                  </a:lnTo>
                  <a:lnTo>
                    <a:pt x="517" y="232"/>
                  </a:lnTo>
                  <a:lnTo>
                    <a:pt x="507" y="244"/>
                  </a:lnTo>
                  <a:lnTo>
                    <a:pt x="509" y="256"/>
                  </a:lnTo>
                  <a:lnTo>
                    <a:pt x="519" y="268"/>
                  </a:lnTo>
                  <a:lnTo>
                    <a:pt x="535" y="254"/>
                  </a:lnTo>
                  <a:lnTo>
                    <a:pt x="537" y="278"/>
                  </a:lnTo>
                  <a:lnTo>
                    <a:pt x="521" y="302"/>
                  </a:lnTo>
                  <a:lnTo>
                    <a:pt x="513" y="314"/>
                  </a:lnTo>
                  <a:lnTo>
                    <a:pt x="513" y="326"/>
                  </a:lnTo>
                  <a:lnTo>
                    <a:pt x="505" y="328"/>
                  </a:lnTo>
                  <a:lnTo>
                    <a:pt x="497" y="328"/>
                  </a:lnTo>
                  <a:lnTo>
                    <a:pt x="495" y="316"/>
                  </a:lnTo>
                  <a:lnTo>
                    <a:pt x="485" y="316"/>
                  </a:lnTo>
                  <a:lnTo>
                    <a:pt x="477" y="306"/>
                  </a:lnTo>
                  <a:lnTo>
                    <a:pt x="469" y="306"/>
                  </a:lnTo>
                  <a:lnTo>
                    <a:pt x="459" y="318"/>
                  </a:lnTo>
                  <a:lnTo>
                    <a:pt x="459" y="306"/>
                  </a:lnTo>
                  <a:lnTo>
                    <a:pt x="449" y="308"/>
                  </a:lnTo>
                  <a:lnTo>
                    <a:pt x="441" y="296"/>
                  </a:lnTo>
                  <a:lnTo>
                    <a:pt x="431" y="298"/>
                  </a:lnTo>
                  <a:lnTo>
                    <a:pt x="421" y="298"/>
                  </a:lnTo>
                  <a:lnTo>
                    <a:pt x="423" y="310"/>
                  </a:lnTo>
                  <a:lnTo>
                    <a:pt x="413" y="310"/>
                  </a:lnTo>
                  <a:lnTo>
                    <a:pt x="405" y="310"/>
                  </a:lnTo>
                  <a:lnTo>
                    <a:pt x="403" y="300"/>
                  </a:lnTo>
                  <a:lnTo>
                    <a:pt x="395" y="300"/>
                  </a:lnTo>
                  <a:lnTo>
                    <a:pt x="395" y="288"/>
                  </a:lnTo>
                  <a:lnTo>
                    <a:pt x="393" y="288"/>
                  </a:lnTo>
                  <a:lnTo>
                    <a:pt x="385" y="290"/>
                  </a:lnTo>
                  <a:lnTo>
                    <a:pt x="331" y="292"/>
                  </a:lnTo>
                  <a:lnTo>
                    <a:pt x="275" y="292"/>
                  </a:lnTo>
                  <a:lnTo>
                    <a:pt x="220" y="290"/>
                  </a:lnTo>
                  <a:lnTo>
                    <a:pt x="164" y="288"/>
                  </a:lnTo>
                  <a:lnTo>
                    <a:pt x="110" y="284"/>
                  </a:lnTo>
                  <a:lnTo>
                    <a:pt x="54" y="278"/>
                  </a:lnTo>
                  <a:lnTo>
                    <a:pt x="0" y="272"/>
                  </a:lnTo>
                  <a:lnTo>
                    <a:pt x="2" y="270"/>
                  </a:lnTo>
                  <a:lnTo>
                    <a:pt x="14" y="84"/>
                  </a:lnTo>
                  <a:lnTo>
                    <a:pt x="18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88" name="Freeform 51">
              <a:extLst>
                <a:ext uri="{FF2B5EF4-FFF2-40B4-BE49-F238E27FC236}">
                  <a16:creationId xmlns:a16="http://schemas.microsoft.com/office/drawing/2014/main" id="{72657E7D-8A86-784F-A320-DF0F8A229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3045" y="-393814"/>
              <a:ext cx="274195" cy="179645"/>
            </a:xfrm>
            <a:custGeom>
              <a:avLst/>
              <a:gdLst/>
              <a:ahLst/>
              <a:cxnLst>
                <a:cxn ang="0">
                  <a:pos x="6" y="108"/>
                </a:cxn>
                <a:cxn ang="0">
                  <a:pos x="18" y="120"/>
                </a:cxn>
                <a:cxn ang="0">
                  <a:pos x="36" y="142"/>
                </a:cxn>
                <a:cxn ang="0">
                  <a:pos x="46" y="162"/>
                </a:cxn>
                <a:cxn ang="0">
                  <a:pos x="60" y="198"/>
                </a:cxn>
                <a:cxn ang="0">
                  <a:pos x="70" y="220"/>
                </a:cxn>
                <a:cxn ang="0">
                  <a:pos x="72" y="244"/>
                </a:cxn>
                <a:cxn ang="0">
                  <a:pos x="74" y="278"/>
                </a:cxn>
                <a:cxn ang="0">
                  <a:pos x="84" y="300"/>
                </a:cxn>
                <a:cxn ang="0">
                  <a:pos x="162" y="304"/>
                </a:cxn>
                <a:cxn ang="0">
                  <a:pos x="240" y="302"/>
                </a:cxn>
                <a:cxn ang="0">
                  <a:pos x="316" y="292"/>
                </a:cxn>
                <a:cxn ang="0">
                  <a:pos x="382" y="280"/>
                </a:cxn>
                <a:cxn ang="0">
                  <a:pos x="392" y="278"/>
                </a:cxn>
                <a:cxn ang="0">
                  <a:pos x="400" y="266"/>
                </a:cxn>
                <a:cxn ang="0">
                  <a:pos x="408" y="242"/>
                </a:cxn>
                <a:cxn ang="0">
                  <a:pos x="398" y="232"/>
                </a:cxn>
                <a:cxn ang="0">
                  <a:pos x="396" y="208"/>
                </a:cxn>
                <a:cxn ang="0">
                  <a:pos x="422" y="194"/>
                </a:cxn>
                <a:cxn ang="0">
                  <a:pos x="448" y="180"/>
                </a:cxn>
                <a:cxn ang="0">
                  <a:pos x="454" y="158"/>
                </a:cxn>
                <a:cxn ang="0">
                  <a:pos x="452" y="134"/>
                </a:cxn>
                <a:cxn ang="0">
                  <a:pos x="442" y="112"/>
                </a:cxn>
                <a:cxn ang="0">
                  <a:pos x="442" y="100"/>
                </a:cxn>
                <a:cxn ang="0">
                  <a:pos x="414" y="90"/>
                </a:cxn>
                <a:cxn ang="0">
                  <a:pos x="396" y="68"/>
                </a:cxn>
                <a:cxn ang="0">
                  <a:pos x="374" y="46"/>
                </a:cxn>
                <a:cxn ang="0">
                  <a:pos x="374" y="22"/>
                </a:cxn>
                <a:cxn ang="0">
                  <a:pos x="370" y="0"/>
                </a:cxn>
                <a:cxn ang="0">
                  <a:pos x="320" y="12"/>
                </a:cxn>
                <a:cxn ang="0">
                  <a:pos x="242" y="22"/>
                </a:cxn>
                <a:cxn ang="0">
                  <a:pos x="164" y="26"/>
                </a:cxn>
                <a:cxn ang="0">
                  <a:pos x="86" y="24"/>
                </a:cxn>
                <a:cxn ang="0">
                  <a:pos x="28" y="14"/>
                </a:cxn>
                <a:cxn ang="0">
                  <a:pos x="10" y="14"/>
                </a:cxn>
                <a:cxn ang="0">
                  <a:pos x="2" y="38"/>
                </a:cxn>
                <a:cxn ang="0">
                  <a:pos x="28" y="36"/>
                </a:cxn>
                <a:cxn ang="0">
                  <a:pos x="14" y="84"/>
                </a:cxn>
              </a:cxnLst>
              <a:rect l="0" t="0" r="r" b="b"/>
              <a:pathLst>
                <a:path w="464" h="304">
                  <a:moveTo>
                    <a:pt x="6" y="96"/>
                  </a:moveTo>
                  <a:lnTo>
                    <a:pt x="6" y="108"/>
                  </a:lnTo>
                  <a:lnTo>
                    <a:pt x="8" y="120"/>
                  </a:lnTo>
                  <a:lnTo>
                    <a:pt x="18" y="120"/>
                  </a:lnTo>
                  <a:lnTo>
                    <a:pt x="28" y="130"/>
                  </a:lnTo>
                  <a:lnTo>
                    <a:pt x="36" y="142"/>
                  </a:lnTo>
                  <a:lnTo>
                    <a:pt x="38" y="152"/>
                  </a:lnTo>
                  <a:lnTo>
                    <a:pt x="46" y="162"/>
                  </a:lnTo>
                  <a:lnTo>
                    <a:pt x="58" y="186"/>
                  </a:lnTo>
                  <a:lnTo>
                    <a:pt x="60" y="198"/>
                  </a:lnTo>
                  <a:lnTo>
                    <a:pt x="60" y="210"/>
                  </a:lnTo>
                  <a:lnTo>
                    <a:pt x="70" y="220"/>
                  </a:lnTo>
                  <a:lnTo>
                    <a:pt x="72" y="232"/>
                  </a:lnTo>
                  <a:lnTo>
                    <a:pt x="72" y="244"/>
                  </a:lnTo>
                  <a:lnTo>
                    <a:pt x="72" y="256"/>
                  </a:lnTo>
                  <a:lnTo>
                    <a:pt x="74" y="278"/>
                  </a:lnTo>
                  <a:lnTo>
                    <a:pt x="76" y="290"/>
                  </a:lnTo>
                  <a:lnTo>
                    <a:pt x="84" y="300"/>
                  </a:lnTo>
                  <a:lnTo>
                    <a:pt x="122" y="304"/>
                  </a:lnTo>
                  <a:lnTo>
                    <a:pt x="162" y="304"/>
                  </a:lnTo>
                  <a:lnTo>
                    <a:pt x="200" y="304"/>
                  </a:lnTo>
                  <a:lnTo>
                    <a:pt x="240" y="302"/>
                  </a:lnTo>
                  <a:lnTo>
                    <a:pt x="278" y="298"/>
                  </a:lnTo>
                  <a:lnTo>
                    <a:pt x="316" y="292"/>
                  </a:lnTo>
                  <a:lnTo>
                    <a:pt x="354" y="284"/>
                  </a:lnTo>
                  <a:lnTo>
                    <a:pt x="382" y="280"/>
                  </a:lnTo>
                  <a:lnTo>
                    <a:pt x="384" y="292"/>
                  </a:lnTo>
                  <a:lnTo>
                    <a:pt x="392" y="278"/>
                  </a:lnTo>
                  <a:lnTo>
                    <a:pt x="402" y="278"/>
                  </a:lnTo>
                  <a:lnTo>
                    <a:pt x="400" y="266"/>
                  </a:lnTo>
                  <a:lnTo>
                    <a:pt x="400" y="254"/>
                  </a:lnTo>
                  <a:lnTo>
                    <a:pt x="408" y="242"/>
                  </a:lnTo>
                  <a:lnTo>
                    <a:pt x="408" y="232"/>
                  </a:lnTo>
                  <a:lnTo>
                    <a:pt x="398" y="232"/>
                  </a:lnTo>
                  <a:lnTo>
                    <a:pt x="388" y="220"/>
                  </a:lnTo>
                  <a:lnTo>
                    <a:pt x="396" y="208"/>
                  </a:lnTo>
                  <a:lnTo>
                    <a:pt x="404" y="196"/>
                  </a:lnTo>
                  <a:lnTo>
                    <a:pt x="422" y="194"/>
                  </a:lnTo>
                  <a:lnTo>
                    <a:pt x="430" y="194"/>
                  </a:lnTo>
                  <a:lnTo>
                    <a:pt x="448" y="180"/>
                  </a:lnTo>
                  <a:lnTo>
                    <a:pt x="448" y="170"/>
                  </a:lnTo>
                  <a:lnTo>
                    <a:pt x="454" y="158"/>
                  </a:lnTo>
                  <a:lnTo>
                    <a:pt x="464" y="144"/>
                  </a:lnTo>
                  <a:lnTo>
                    <a:pt x="452" y="134"/>
                  </a:lnTo>
                  <a:lnTo>
                    <a:pt x="444" y="122"/>
                  </a:lnTo>
                  <a:lnTo>
                    <a:pt x="442" y="112"/>
                  </a:lnTo>
                  <a:lnTo>
                    <a:pt x="434" y="100"/>
                  </a:lnTo>
                  <a:lnTo>
                    <a:pt x="442" y="100"/>
                  </a:lnTo>
                  <a:lnTo>
                    <a:pt x="424" y="90"/>
                  </a:lnTo>
                  <a:lnTo>
                    <a:pt x="414" y="90"/>
                  </a:lnTo>
                  <a:lnTo>
                    <a:pt x="404" y="80"/>
                  </a:lnTo>
                  <a:lnTo>
                    <a:pt x="396" y="68"/>
                  </a:lnTo>
                  <a:lnTo>
                    <a:pt x="386" y="68"/>
                  </a:lnTo>
                  <a:lnTo>
                    <a:pt x="374" y="46"/>
                  </a:lnTo>
                  <a:lnTo>
                    <a:pt x="374" y="36"/>
                  </a:lnTo>
                  <a:lnTo>
                    <a:pt x="374" y="22"/>
                  </a:lnTo>
                  <a:lnTo>
                    <a:pt x="372" y="0"/>
                  </a:lnTo>
                  <a:lnTo>
                    <a:pt x="370" y="0"/>
                  </a:lnTo>
                  <a:lnTo>
                    <a:pt x="358" y="4"/>
                  </a:lnTo>
                  <a:lnTo>
                    <a:pt x="320" y="12"/>
                  </a:lnTo>
                  <a:lnTo>
                    <a:pt x="280" y="18"/>
                  </a:lnTo>
                  <a:lnTo>
                    <a:pt x="242" y="22"/>
                  </a:lnTo>
                  <a:lnTo>
                    <a:pt x="204" y="24"/>
                  </a:lnTo>
                  <a:lnTo>
                    <a:pt x="164" y="26"/>
                  </a:lnTo>
                  <a:lnTo>
                    <a:pt x="124" y="26"/>
                  </a:lnTo>
                  <a:lnTo>
                    <a:pt x="86" y="24"/>
                  </a:lnTo>
                  <a:lnTo>
                    <a:pt x="48" y="20"/>
                  </a:lnTo>
                  <a:lnTo>
                    <a:pt x="28" y="14"/>
                  </a:lnTo>
                  <a:lnTo>
                    <a:pt x="18" y="14"/>
                  </a:lnTo>
                  <a:lnTo>
                    <a:pt x="10" y="14"/>
                  </a:lnTo>
                  <a:lnTo>
                    <a:pt x="0" y="26"/>
                  </a:lnTo>
                  <a:lnTo>
                    <a:pt x="2" y="38"/>
                  </a:lnTo>
                  <a:lnTo>
                    <a:pt x="12" y="50"/>
                  </a:lnTo>
                  <a:lnTo>
                    <a:pt x="28" y="36"/>
                  </a:lnTo>
                  <a:lnTo>
                    <a:pt x="30" y="60"/>
                  </a:lnTo>
                  <a:lnTo>
                    <a:pt x="14" y="84"/>
                  </a:lnTo>
                  <a:lnTo>
                    <a:pt x="6" y="9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89" name="Freeform 52">
              <a:extLst>
                <a:ext uri="{FF2B5EF4-FFF2-40B4-BE49-F238E27FC236}">
                  <a16:creationId xmlns:a16="http://schemas.microsoft.com/office/drawing/2014/main" id="{967F7C2A-21C2-F245-B39D-46D181A11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2803" y="-363086"/>
              <a:ext cx="375246" cy="185555"/>
            </a:xfrm>
            <a:custGeom>
              <a:avLst/>
              <a:gdLst/>
              <a:ahLst/>
              <a:cxnLst>
                <a:cxn ang="0">
                  <a:pos x="515" y="58"/>
                </a:cxn>
                <a:cxn ang="0">
                  <a:pos x="503" y="46"/>
                </a:cxn>
                <a:cxn ang="0">
                  <a:pos x="487" y="36"/>
                </a:cxn>
                <a:cxn ang="0">
                  <a:pos x="477" y="36"/>
                </a:cxn>
                <a:cxn ang="0">
                  <a:pos x="459" y="26"/>
                </a:cxn>
                <a:cxn ang="0">
                  <a:pos x="439" y="28"/>
                </a:cxn>
                <a:cxn ang="0">
                  <a:pos x="431" y="40"/>
                </a:cxn>
                <a:cxn ang="0">
                  <a:pos x="421" y="30"/>
                </a:cxn>
                <a:cxn ang="0">
                  <a:pos x="413" y="18"/>
                </a:cxn>
                <a:cxn ang="0">
                  <a:pos x="403" y="20"/>
                </a:cxn>
                <a:cxn ang="0">
                  <a:pos x="293" y="22"/>
                </a:cxn>
                <a:cxn ang="0">
                  <a:pos x="182" y="18"/>
                </a:cxn>
                <a:cxn ang="0">
                  <a:pos x="72" y="8"/>
                </a:cxn>
                <a:cxn ang="0">
                  <a:pos x="20" y="0"/>
                </a:cxn>
                <a:cxn ang="0">
                  <a:pos x="0" y="118"/>
                </a:cxn>
                <a:cxn ang="0">
                  <a:pos x="2" y="142"/>
                </a:cxn>
                <a:cxn ang="0">
                  <a:pos x="142" y="202"/>
                </a:cxn>
                <a:cxn ang="0">
                  <a:pos x="140" y="296"/>
                </a:cxn>
                <a:cxn ang="0">
                  <a:pos x="259" y="308"/>
                </a:cxn>
                <a:cxn ang="0">
                  <a:pos x="377" y="314"/>
                </a:cxn>
                <a:cxn ang="0">
                  <a:pos x="497" y="314"/>
                </a:cxn>
                <a:cxn ang="0">
                  <a:pos x="617" y="308"/>
                </a:cxn>
                <a:cxn ang="0">
                  <a:pos x="635" y="306"/>
                </a:cxn>
                <a:cxn ang="0">
                  <a:pos x="613" y="262"/>
                </a:cxn>
                <a:cxn ang="0">
                  <a:pos x="601" y="238"/>
                </a:cxn>
                <a:cxn ang="0">
                  <a:pos x="597" y="204"/>
                </a:cxn>
                <a:cxn ang="0">
                  <a:pos x="597" y="180"/>
                </a:cxn>
                <a:cxn ang="0">
                  <a:pos x="585" y="158"/>
                </a:cxn>
                <a:cxn ang="0">
                  <a:pos x="583" y="134"/>
                </a:cxn>
                <a:cxn ang="0">
                  <a:pos x="563" y="100"/>
                </a:cxn>
                <a:cxn ang="0">
                  <a:pos x="553" y="78"/>
                </a:cxn>
                <a:cxn ang="0">
                  <a:pos x="533" y="68"/>
                </a:cxn>
                <a:cxn ang="0">
                  <a:pos x="523" y="58"/>
                </a:cxn>
              </a:cxnLst>
              <a:rect l="0" t="0" r="r" b="b"/>
              <a:pathLst>
                <a:path w="635" h="314">
                  <a:moveTo>
                    <a:pt x="523" y="58"/>
                  </a:moveTo>
                  <a:lnTo>
                    <a:pt x="515" y="58"/>
                  </a:lnTo>
                  <a:lnTo>
                    <a:pt x="513" y="46"/>
                  </a:lnTo>
                  <a:lnTo>
                    <a:pt x="503" y="46"/>
                  </a:lnTo>
                  <a:lnTo>
                    <a:pt x="495" y="36"/>
                  </a:lnTo>
                  <a:lnTo>
                    <a:pt x="487" y="36"/>
                  </a:lnTo>
                  <a:lnTo>
                    <a:pt x="477" y="48"/>
                  </a:lnTo>
                  <a:lnTo>
                    <a:pt x="477" y="36"/>
                  </a:lnTo>
                  <a:lnTo>
                    <a:pt x="467" y="38"/>
                  </a:lnTo>
                  <a:lnTo>
                    <a:pt x="459" y="26"/>
                  </a:lnTo>
                  <a:lnTo>
                    <a:pt x="449" y="28"/>
                  </a:lnTo>
                  <a:lnTo>
                    <a:pt x="439" y="28"/>
                  </a:lnTo>
                  <a:lnTo>
                    <a:pt x="441" y="40"/>
                  </a:lnTo>
                  <a:lnTo>
                    <a:pt x="431" y="40"/>
                  </a:lnTo>
                  <a:lnTo>
                    <a:pt x="423" y="40"/>
                  </a:lnTo>
                  <a:lnTo>
                    <a:pt x="421" y="30"/>
                  </a:lnTo>
                  <a:lnTo>
                    <a:pt x="413" y="30"/>
                  </a:lnTo>
                  <a:lnTo>
                    <a:pt x="413" y="18"/>
                  </a:lnTo>
                  <a:lnTo>
                    <a:pt x="411" y="18"/>
                  </a:lnTo>
                  <a:lnTo>
                    <a:pt x="403" y="20"/>
                  </a:lnTo>
                  <a:lnTo>
                    <a:pt x="349" y="22"/>
                  </a:lnTo>
                  <a:lnTo>
                    <a:pt x="293" y="22"/>
                  </a:lnTo>
                  <a:lnTo>
                    <a:pt x="238" y="20"/>
                  </a:lnTo>
                  <a:lnTo>
                    <a:pt x="182" y="18"/>
                  </a:lnTo>
                  <a:lnTo>
                    <a:pt x="128" y="14"/>
                  </a:lnTo>
                  <a:lnTo>
                    <a:pt x="72" y="8"/>
                  </a:lnTo>
                  <a:lnTo>
                    <a:pt x="18" y="2"/>
                  </a:lnTo>
                  <a:lnTo>
                    <a:pt x="20" y="0"/>
                  </a:lnTo>
                  <a:lnTo>
                    <a:pt x="8" y="96"/>
                  </a:lnTo>
                  <a:lnTo>
                    <a:pt x="0" y="118"/>
                  </a:lnTo>
                  <a:lnTo>
                    <a:pt x="10" y="130"/>
                  </a:lnTo>
                  <a:lnTo>
                    <a:pt x="2" y="142"/>
                  </a:lnTo>
                  <a:lnTo>
                    <a:pt x="6" y="188"/>
                  </a:lnTo>
                  <a:lnTo>
                    <a:pt x="142" y="202"/>
                  </a:lnTo>
                  <a:lnTo>
                    <a:pt x="140" y="296"/>
                  </a:lnTo>
                  <a:lnTo>
                    <a:pt x="140" y="296"/>
                  </a:lnTo>
                  <a:lnTo>
                    <a:pt x="200" y="302"/>
                  </a:lnTo>
                  <a:lnTo>
                    <a:pt x="259" y="308"/>
                  </a:lnTo>
                  <a:lnTo>
                    <a:pt x="317" y="312"/>
                  </a:lnTo>
                  <a:lnTo>
                    <a:pt x="377" y="314"/>
                  </a:lnTo>
                  <a:lnTo>
                    <a:pt x="437" y="314"/>
                  </a:lnTo>
                  <a:lnTo>
                    <a:pt x="497" y="314"/>
                  </a:lnTo>
                  <a:lnTo>
                    <a:pt x="555" y="312"/>
                  </a:lnTo>
                  <a:lnTo>
                    <a:pt x="617" y="308"/>
                  </a:lnTo>
                  <a:lnTo>
                    <a:pt x="629" y="306"/>
                  </a:lnTo>
                  <a:lnTo>
                    <a:pt x="635" y="306"/>
                  </a:lnTo>
                  <a:lnTo>
                    <a:pt x="633" y="282"/>
                  </a:lnTo>
                  <a:lnTo>
                    <a:pt x="613" y="262"/>
                  </a:lnTo>
                  <a:lnTo>
                    <a:pt x="611" y="248"/>
                  </a:lnTo>
                  <a:lnTo>
                    <a:pt x="601" y="238"/>
                  </a:lnTo>
                  <a:lnTo>
                    <a:pt x="599" y="226"/>
                  </a:lnTo>
                  <a:lnTo>
                    <a:pt x="597" y="204"/>
                  </a:lnTo>
                  <a:lnTo>
                    <a:pt x="597" y="192"/>
                  </a:lnTo>
                  <a:lnTo>
                    <a:pt x="597" y="180"/>
                  </a:lnTo>
                  <a:lnTo>
                    <a:pt x="595" y="168"/>
                  </a:lnTo>
                  <a:lnTo>
                    <a:pt x="585" y="158"/>
                  </a:lnTo>
                  <a:lnTo>
                    <a:pt x="585" y="146"/>
                  </a:lnTo>
                  <a:lnTo>
                    <a:pt x="583" y="134"/>
                  </a:lnTo>
                  <a:lnTo>
                    <a:pt x="571" y="110"/>
                  </a:lnTo>
                  <a:lnTo>
                    <a:pt x="563" y="100"/>
                  </a:lnTo>
                  <a:lnTo>
                    <a:pt x="561" y="90"/>
                  </a:lnTo>
                  <a:lnTo>
                    <a:pt x="553" y="78"/>
                  </a:lnTo>
                  <a:lnTo>
                    <a:pt x="543" y="68"/>
                  </a:lnTo>
                  <a:lnTo>
                    <a:pt x="533" y="68"/>
                  </a:lnTo>
                  <a:lnTo>
                    <a:pt x="531" y="56"/>
                  </a:lnTo>
                  <a:lnTo>
                    <a:pt x="523" y="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90" name="Freeform 53">
              <a:extLst>
                <a:ext uri="{FF2B5EF4-FFF2-40B4-BE49-F238E27FC236}">
                  <a16:creationId xmlns:a16="http://schemas.microsoft.com/office/drawing/2014/main" id="{2D8B2402-08DF-C542-A233-AB7AC0F6E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2200" y="-806289"/>
              <a:ext cx="312015" cy="310834"/>
            </a:xfrm>
            <a:custGeom>
              <a:avLst/>
              <a:gdLst/>
              <a:ahLst/>
              <a:cxnLst>
                <a:cxn ang="0">
                  <a:pos x="452" y="340"/>
                </a:cxn>
                <a:cxn ang="0">
                  <a:pos x="480" y="372"/>
                </a:cxn>
                <a:cxn ang="0">
                  <a:pos x="514" y="406"/>
                </a:cxn>
                <a:cxn ang="0">
                  <a:pos x="522" y="442"/>
                </a:cxn>
                <a:cxn ang="0">
                  <a:pos x="522" y="496"/>
                </a:cxn>
                <a:cxn ang="0">
                  <a:pos x="504" y="518"/>
                </a:cxn>
                <a:cxn ang="0">
                  <a:pos x="490" y="468"/>
                </a:cxn>
                <a:cxn ang="0">
                  <a:pos x="492" y="442"/>
                </a:cxn>
                <a:cxn ang="0">
                  <a:pos x="478" y="416"/>
                </a:cxn>
                <a:cxn ang="0">
                  <a:pos x="456" y="392"/>
                </a:cxn>
                <a:cxn ang="0">
                  <a:pos x="422" y="348"/>
                </a:cxn>
                <a:cxn ang="0">
                  <a:pos x="384" y="336"/>
                </a:cxn>
                <a:cxn ang="0">
                  <a:pos x="360" y="328"/>
                </a:cxn>
                <a:cxn ang="0">
                  <a:pos x="348" y="334"/>
                </a:cxn>
                <a:cxn ang="0">
                  <a:pos x="332" y="340"/>
                </a:cxn>
                <a:cxn ang="0">
                  <a:pos x="306" y="342"/>
                </a:cxn>
                <a:cxn ang="0">
                  <a:pos x="304" y="328"/>
                </a:cxn>
                <a:cxn ang="0">
                  <a:pos x="276" y="350"/>
                </a:cxn>
                <a:cxn ang="0">
                  <a:pos x="262" y="362"/>
                </a:cxn>
                <a:cxn ang="0">
                  <a:pos x="268" y="384"/>
                </a:cxn>
                <a:cxn ang="0">
                  <a:pos x="218" y="388"/>
                </a:cxn>
                <a:cxn ang="0">
                  <a:pos x="184" y="408"/>
                </a:cxn>
                <a:cxn ang="0">
                  <a:pos x="150" y="420"/>
                </a:cxn>
                <a:cxn ang="0">
                  <a:pos x="110" y="426"/>
                </a:cxn>
                <a:cxn ang="0">
                  <a:pos x="90" y="430"/>
                </a:cxn>
                <a:cxn ang="0">
                  <a:pos x="62" y="432"/>
                </a:cxn>
                <a:cxn ang="0">
                  <a:pos x="18" y="440"/>
                </a:cxn>
                <a:cxn ang="0">
                  <a:pos x="0" y="444"/>
                </a:cxn>
                <a:cxn ang="0">
                  <a:pos x="18" y="434"/>
                </a:cxn>
                <a:cxn ang="0">
                  <a:pos x="42" y="430"/>
                </a:cxn>
                <a:cxn ang="0">
                  <a:pos x="72" y="424"/>
                </a:cxn>
                <a:cxn ang="0">
                  <a:pos x="100" y="414"/>
                </a:cxn>
                <a:cxn ang="0">
                  <a:pos x="116" y="418"/>
                </a:cxn>
                <a:cxn ang="0">
                  <a:pos x="142" y="400"/>
                </a:cxn>
                <a:cxn ang="0">
                  <a:pos x="172" y="374"/>
                </a:cxn>
                <a:cxn ang="0">
                  <a:pos x="196" y="360"/>
                </a:cxn>
                <a:cxn ang="0">
                  <a:pos x="196" y="352"/>
                </a:cxn>
                <a:cxn ang="0">
                  <a:pos x="168" y="324"/>
                </a:cxn>
                <a:cxn ang="0">
                  <a:pos x="150" y="324"/>
                </a:cxn>
                <a:cxn ang="0">
                  <a:pos x="150" y="292"/>
                </a:cxn>
                <a:cxn ang="0">
                  <a:pos x="154" y="276"/>
                </a:cxn>
                <a:cxn ang="0">
                  <a:pos x="172" y="248"/>
                </a:cxn>
                <a:cxn ang="0">
                  <a:pos x="194" y="230"/>
                </a:cxn>
                <a:cxn ang="0">
                  <a:pos x="200" y="208"/>
                </a:cxn>
                <a:cxn ang="0">
                  <a:pos x="154" y="196"/>
                </a:cxn>
                <a:cxn ang="0">
                  <a:pos x="164" y="166"/>
                </a:cxn>
                <a:cxn ang="0">
                  <a:pos x="188" y="152"/>
                </a:cxn>
                <a:cxn ang="0">
                  <a:pos x="200" y="132"/>
                </a:cxn>
                <a:cxn ang="0">
                  <a:pos x="190" y="108"/>
                </a:cxn>
                <a:cxn ang="0">
                  <a:pos x="170" y="84"/>
                </a:cxn>
                <a:cxn ang="0">
                  <a:pos x="192" y="52"/>
                </a:cxn>
                <a:cxn ang="0">
                  <a:pos x="212" y="44"/>
                </a:cxn>
                <a:cxn ang="0">
                  <a:pos x="236" y="22"/>
                </a:cxn>
                <a:cxn ang="0">
                  <a:pos x="250" y="6"/>
                </a:cxn>
                <a:cxn ang="0">
                  <a:pos x="270" y="0"/>
                </a:cxn>
                <a:cxn ang="0">
                  <a:pos x="306" y="4"/>
                </a:cxn>
                <a:cxn ang="0">
                  <a:pos x="344" y="22"/>
                </a:cxn>
                <a:cxn ang="0">
                  <a:pos x="368" y="28"/>
                </a:cxn>
                <a:cxn ang="0">
                  <a:pos x="392" y="34"/>
                </a:cxn>
                <a:cxn ang="0">
                  <a:pos x="422" y="52"/>
                </a:cxn>
                <a:cxn ang="0">
                  <a:pos x="444" y="56"/>
                </a:cxn>
              </a:cxnLst>
              <a:rect l="0" t="0" r="r" b="b"/>
              <a:pathLst>
                <a:path w="528" h="526">
                  <a:moveTo>
                    <a:pt x="446" y="62"/>
                  </a:moveTo>
                  <a:lnTo>
                    <a:pt x="434" y="328"/>
                  </a:lnTo>
                  <a:lnTo>
                    <a:pt x="434" y="328"/>
                  </a:lnTo>
                  <a:lnTo>
                    <a:pt x="438" y="332"/>
                  </a:lnTo>
                  <a:lnTo>
                    <a:pt x="440" y="334"/>
                  </a:lnTo>
                  <a:lnTo>
                    <a:pt x="442" y="334"/>
                  </a:lnTo>
                  <a:lnTo>
                    <a:pt x="442" y="334"/>
                  </a:lnTo>
                  <a:lnTo>
                    <a:pt x="446" y="336"/>
                  </a:lnTo>
                  <a:lnTo>
                    <a:pt x="452" y="340"/>
                  </a:lnTo>
                  <a:lnTo>
                    <a:pt x="456" y="344"/>
                  </a:lnTo>
                  <a:lnTo>
                    <a:pt x="458" y="354"/>
                  </a:lnTo>
                  <a:lnTo>
                    <a:pt x="458" y="354"/>
                  </a:lnTo>
                  <a:lnTo>
                    <a:pt x="460" y="358"/>
                  </a:lnTo>
                  <a:lnTo>
                    <a:pt x="462" y="362"/>
                  </a:lnTo>
                  <a:lnTo>
                    <a:pt x="468" y="368"/>
                  </a:lnTo>
                  <a:lnTo>
                    <a:pt x="476" y="370"/>
                  </a:lnTo>
                  <a:lnTo>
                    <a:pt x="480" y="372"/>
                  </a:lnTo>
                  <a:lnTo>
                    <a:pt x="480" y="372"/>
                  </a:lnTo>
                  <a:lnTo>
                    <a:pt x="484" y="374"/>
                  </a:lnTo>
                  <a:lnTo>
                    <a:pt x="490" y="378"/>
                  </a:lnTo>
                  <a:lnTo>
                    <a:pt x="494" y="386"/>
                  </a:lnTo>
                  <a:lnTo>
                    <a:pt x="496" y="392"/>
                  </a:lnTo>
                  <a:lnTo>
                    <a:pt x="496" y="392"/>
                  </a:lnTo>
                  <a:lnTo>
                    <a:pt x="500" y="398"/>
                  </a:lnTo>
                  <a:lnTo>
                    <a:pt x="504" y="404"/>
                  </a:lnTo>
                  <a:lnTo>
                    <a:pt x="508" y="406"/>
                  </a:lnTo>
                  <a:lnTo>
                    <a:pt x="514" y="406"/>
                  </a:lnTo>
                  <a:lnTo>
                    <a:pt x="514" y="406"/>
                  </a:lnTo>
                  <a:lnTo>
                    <a:pt x="518" y="406"/>
                  </a:lnTo>
                  <a:lnTo>
                    <a:pt x="522" y="410"/>
                  </a:lnTo>
                  <a:lnTo>
                    <a:pt x="526" y="414"/>
                  </a:lnTo>
                  <a:lnTo>
                    <a:pt x="528" y="418"/>
                  </a:lnTo>
                  <a:lnTo>
                    <a:pt x="528" y="418"/>
                  </a:lnTo>
                  <a:lnTo>
                    <a:pt x="524" y="428"/>
                  </a:lnTo>
                  <a:lnTo>
                    <a:pt x="522" y="442"/>
                  </a:lnTo>
                  <a:lnTo>
                    <a:pt x="522" y="442"/>
                  </a:lnTo>
                  <a:lnTo>
                    <a:pt x="522" y="446"/>
                  </a:lnTo>
                  <a:lnTo>
                    <a:pt x="524" y="450"/>
                  </a:lnTo>
                  <a:lnTo>
                    <a:pt x="524" y="454"/>
                  </a:lnTo>
                  <a:lnTo>
                    <a:pt x="524" y="458"/>
                  </a:lnTo>
                  <a:lnTo>
                    <a:pt x="524" y="458"/>
                  </a:lnTo>
                  <a:lnTo>
                    <a:pt x="522" y="466"/>
                  </a:lnTo>
                  <a:lnTo>
                    <a:pt x="520" y="478"/>
                  </a:lnTo>
                  <a:lnTo>
                    <a:pt x="520" y="488"/>
                  </a:lnTo>
                  <a:lnTo>
                    <a:pt x="522" y="496"/>
                  </a:lnTo>
                  <a:lnTo>
                    <a:pt x="522" y="496"/>
                  </a:lnTo>
                  <a:lnTo>
                    <a:pt x="524" y="506"/>
                  </a:lnTo>
                  <a:lnTo>
                    <a:pt x="522" y="516"/>
                  </a:lnTo>
                  <a:lnTo>
                    <a:pt x="522" y="522"/>
                  </a:lnTo>
                  <a:lnTo>
                    <a:pt x="520" y="526"/>
                  </a:lnTo>
                  <a:lnTo>
                    <a:pt x="516" y="526"/>
                  </a:lnTo>
                  <a:lnTo>
                    <a:pt x="512" y="526"/>
                  </a:lnTo>
                  <a:lnTo>
                    <a:pt x="512" y="526"/>
                  </a:lnTo>
                  <a:lnTo>
                    <a:pt x="504" y="518"/>
                  </a:lnTo>
                  <a:lnTo>
                    <a:pt x="498" y="512"/>
                  </a:lnTo>
                  <a:lnTo>
                    <a:pt x="496" y="504"/>
                  </a:lnTo>
                  <a:lnTo>
                    <a:pt x="496" y="494"/>
                  </a:lnTo>
                  <a:lnTo>
                    <a:pt x="496" y="494"/>
                  </a:lnTo>
                  <a:lnTo>
                    <a:pt x="496" y="486"/>
                  </a:lnTo>
                  <a:lnTo>
                    <a:pt x="494" y="480"/>
                  </a:lnTo>
                  <a:lnTo>
                    <a:pt x="490" y="472"/>
                  </a:lnTo>
                  <a:lnTo>
                    <a:pt x="490" y="472"/>
                  </a:lnTo>
                  <a:lnTo>
                    <a:pt x="490" y="468"/>
                  </a:lnTo>
                  <a:lnTo>
                    <a:pt x="492" y="464"/>
                  </a:lnTo>
                  <a:lnTo>
                    <a:pt x="494" y="458"/>
                  </a:lnTo>
                  <a:lnTo>
                    <a:pt x="494" y="458"/>
                  </a:lnTo>
                  <a:lnTo>
                    <a:pt x="496" y="452"/>
                  </a:lnTo>
                  <a:lnTo>
                    <a:pt x="496" y="448"/>
                  </a:lnTo>
                  <a:lnTo>
                    <a:pt x="496" y="448"/>
                  </a:lnTo>
                  <a:lnTo>
                    <a:pt x="492" y="446"/>
                  </a:lnTo>
                  <a:lnTo>
                    <a:pt x="492" y="444"/>
                  </a:lnTo>
                  <a:lnTo>
                    <a:pt x="492" y="442"/>
                  </a:lnTo>
                  <a:lnTo>
                    <a:pt x="492" y="442"/>
                  </a:lnTo>
                  <a:lnTo>
                    <a:pt x="494" y="438"/>
                  </a:lnTo>
                  <a:lnTo>
                    <a:pt x="492" y="434"/>
                  </a:lnTo>
                  <a:lnTo>
                    <a:pt x="488" y="432"/>
                  </a:lnTo>
                  <a:lnTo>
                    <a:pt x="486" y="428"/>
                  </a:lnTo>
                  <a:lnTo>
                    <a:pt x="486" y="428"/>
                  </a:lnTo>
                  <a:lnTo>
                    <a:pt x="484" y="422"/>
                  </a:lnTo>
                  <a:lnTo>
                    <a:pt x="482" y="418"/>
                  </a:lnTo>
                  <a:lnTo>
                    <a:pt x="478" y="416"/>
                  </a:lnTo>
                  <a:lnTo>
                    <a:pt x="478" y="416"/>
                  </a:lnTo>
                  <a:lnTo>
                    <a:pt x="470" y="412"/>
                  </a:lnTo>
                  <a:lnTo>
                    <a:pt x="468" y="408"/>
                  </a:lnTo>
                  <a:lnTo>
                    <a:pt x="468" y="408"/>
                  </a:lnTo>
                  <a:lnTo>
                    <a:pt x="466" y="402"/>
                  </a:lnTo>
                  <a:lnTo>
                    <a:pt x="464" y="400"/>
                  </a:lnTo>
                  <a:lnTo>
                    <a:pt x="462" y="396"/>
                  </a:lnTo>
                  <a:lnTo>
                    <a:pt x="462" y="396"/>
                  </a:lnTo>
                  <a:lnTo>
                    <a:pt x="456" y="392"/>
                  </a:lnTo>
                  <a:lnTo>
                    <a:pt x="450" y="388"/>
                  </a:lnTo>
                  <a:lnTo>
                    <a:pt x="442" y="380"/>
                  </a:lnTo>
                  <a:lnTo>
                    <a:pt x="442" y="380"/>
                  </a:lnTo>
                  <a:lnTo>
                    <a:pt x="426" y="364"/>
                  </a:lnTo>
                  <a:lnTo>
                    <a:pt x="426" y="364"/>
                  </a:lnTo>
                  <a:lnTo>
                    <a:pt x="422" y="362"/>
                  </a:lnTo>
                  <a:lnTo>
                    <a:pt x="422" y="356"/>
                  </a:lnTo>
                  <a:lnTo>
                    <a:pt x="422" y="356"/>
                  </a:lnTo>
                  <a:lnTo>
                    <a:pt x="422" y="348"/>
                  </a:lnTo>
                  <a:lnTo>
                    <a:pt x="420" y="346"/>
                  </a:lnTo>
                  <a:lnTo>
                    <a:pt x="418" y="346"/>
                  </a:lnTo>
                  <a:lnTo>
                    <a:pt x="418" y="346"/>
                  </a:lnTo>
                  <a:lnTo>
                    <a:pt x="408" y="342"/>
                  </a:lnTo>
                  <a:lnTo>
                    <a:pt x="400" y="342"/>
                  </a:lnTo>
                  <a:lnTo>
                    <a:pt x="400" y="342"/>
                  </a:lnTo>
                  <a:lnTo>
                    <a:pt x="392" y="342"/>
                  </a:lnTo>
                  <a:lnTo>
                    <a:pt x="384" y="336"/>
                  </a:lnTo>
                  <a:lnTo>
                    <a:pt x="384" y="336"/>
                  </a:lnTo>
                  <a:lnTo>
                    <a:pt x="378" y="334"/>
                  </a:lnTo>
                  <a:lnTo>
                    <a:pt x="376" y="332"/>
                  </a:lnTo>
                  <a:lnTo>
                    <a:pt x="374" y="330"/>
                  </a:lnTo>
                  <a:lnTo>
                    <a:pt x="374" y="330"/>
                  </a:lnTo>
                  <a:lnTo>
                    <a:pt x="372" y="328"/>
                  </a:lnTo>
                  <a:lnTo>
                    <a:pt x="368" y="324"/>
                  </a:lnTo>
                  <a:lnTo>
                    <a:pt x="364" y="324"/>
                  </a:lnTo>
                  <a:lnTo>
                    <a:pt x="360" y="328"/>
                  </a:lnTo>
                  <a:lnTo>
                    <a:pt x="360" y="328"/>
                  </a:lnTo>
                  <a:lnTo>
                    <a:pt x="356" y="332"/>
                  </a:lnTo>
                  <a:lnTo>
                    <a:pt x="354" y="334"/>
                  </a:lnTo>
                  <a:lnTo>
                    <a:pt x="352" y="332"/>
                  </a:lnTo>
                  <a:lnTo>
                    <a:pt x="352" y="332"/>
                  </a:lnTo>
                  <a:lnTo>
                    <a:pt x="350" y="328"/>
                  </a:lnTo>
                  <a:lnTo>
                    <a:pt x="348" y="328"/>
                  </a:lnTo>
                  <a:lnTo>
                    <a:pt x="348" y="330"/>
                  </a:lnTo>
                  <a:lnTo>
                    <a:pt x="348" y="330"/>
                  </a:lnTo>
                  <a:lnTo>
                    <a:pt x="348" y="334"/>
                  </a:lnTo>
                  <a:lnTo>
                    <a:pt x="346" y="338"/>
                  </a:lnTo>
                  <a:lnTo>
                    <a:pt x="346" y="338"/>
                  </a:lnTo>
                  <a:lnTo>
                    <a:pt x="344" y="340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38" y="338"/>
                  </a:lnTo>
                  <a:lnTo>
                    <a:pt x="336" y="338"/>
                  </a:lnTo>
                  <a:lnTo>
                    <a:pt x="336" y="338"/>
                  </a:lnTo>
                  <a:lnTo>
                    <a:pt x="332" y="340"/>
                  </a:lnTo>
                  <a:lnTo>
                    <a:pt x="328" y="344"/>
                  </a:lnTo>
                  <a:lnTo>
                    <a:pt x="328" y="344"/>
                  </a:lnTo>
                  <a:lnTo>
                    <a:pt x="326" y="348"/>
                  </a:lnTo>
                  <a:lnTo>
                    <a:pt x="320" y="346"/>
                  </a:lnTo>
                  <a:lnTo>
                    <a:pt x="320" y="346"/>
                  </a:lnTo>
                  <a:lnTo>
                    <a:pt x="314" y="342"/>
                  </a:lnTo>
                  <a:lnTo>
                    <a:pt x="310" y="342"/>
                  </a:lnTo>
                  <a:lnTo>
                    <a:pt x="310" y="342"/>
                  </a:lnTo>
                  <a:lnTo>
                    <a:pt x="306" y="342"/>
                  </a:lnTo>
                  <a:lnTo>
                    <a:pt x="306" y="340"/>
                  </a:lnTo>
                  <a:lnTo>
                    <a:pt x="306" y="338"/>
                  </a:lnTo>
                  <a:lnTo>
                    <a:pt x="306" y="338"/>
                  </a:lnTo>
                  <a:lnTo>
                    <a:pt x="312" y="330"/>
                  </a:lnTo>
                  <a:lnTo>
                    <a:pt x="312" y="330"/>
                  </a:lnTo>
                  <a:lnTo>
                    <a:pt x="312" y="328"/>
                  </a:lnTo>
                  <a:lnTo>
                    <a:pt x="310" y="326"/>
                  </a:lnTo>
                  <a:lnTo>
                    <a:pt x="310" y="326"/>
                  </a:lnTo>
                  <a:lnTo>
                    <a:pt x="304" y="328"/>
                  </a:lnTo>
                  <a:lnTo>
                    <a:pt x="302" y="330"/>
                  </a:lnTo>
                  <a:lnTo>
                    <a:pt x="302" y="330"/>
                  </a:lnTo>
                  <a:lnTo>
                    <a:pt x="298" y="338"/>
                  </a:lnTo>
                  <a:lnTo>
                    <a:pt x="298" y="338"/>
                  </a:lnTo>
                  <a:lnTo>
                    <a:pt x="292" y="340"/>
                  </a:lnTo>
                  <a:lnTo>
                    <a:pt x="286" y="342"/>
                  </a:lnTo>
                  <a:lnTo>
                    <a:pt x="286" y="342"/>
                  </a:lnTo>
                  <a:lnTo>
                    <a:pt x="280" y="346"/>
                  </a:lnTo>
                  <a:lnTo>
                    <a:pt x="276" y="350"/>
                  </a:lnTo>
                  <a:lnTo>
                    <a:pt x="276" y="350"/>
                  </a:lnTo>
                  <a:lnTo>
                    <a:pt x="278" y="356"/>
                  </a:lnTo>
                  <a:lnTo>
                    <a:pt x="278" y="358"/>
                  </a:lnTo>
                  <a:lnTo>
                    <a:pt x="274" y="358"/>
                  </a:lnTo>
                  <a:lnTo>
                    <a:pt x="274" y="358"/>
                  </a:lnTo>
                  <a:lnTo>
                    <a:pt x="266" y="360"/>
                  </a:lnTo>
                  <a:lnTo>
                    <a:pt x="264" y="360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70"/>
                  </a:lnTo>
                  <a:lnTo>
                    <a:pt x="264" y="374"/>
                  </a:lnTo>
                  <a:lnTo>
                    <a:pt x="266" y="374"/>
                  </a:lnTo>
                  <a:lnTo>
                    <a:pt x="266" y="374"/>
                  </a:lnTo>
                  <a:lnTo>
                    <a:pt x="270" y="376"/>
                  </a:lnTo>
                  <a:lnTo>
                    <a:pt x="270" y="378"/>
                  </a:lnTo>
                  <a:lnTo>
                    <a:pt x="270" y="380"/>
                  </a:lnTo>
                  <a:lnTo>
                    <a:pt x="270" y="380"/>
                  </a:lnTo>
                  <a:lnTo>
                    <a:pt x="268" y="384"/>
                  </a:lnTo>
                  <a:lnTo>
                    <a:pt x="264" y="386"/>
                  </a:lnTo>
                  <a:lnTo>
                    <a:pt x="260" y="386"/>
                  </a:lnTo>
                  <a:lnTo>
                    <a:pt x="256" y="386"/>
                  </a:lnTo>
                  <a:lnTo>
                    <a:pt x="256" y="386"/>
                  </a:lnTo>
                  <a:lnTo>
                    <a:pt x="238" y="384"/>
                  </a:lnTo>
                  <a:lnTo>
                    <a:pt x="226" y="384"/>
                  </a:lnTo>
                  <a:lnTo>
                    <a:pt x="222" y="386"/>
                  </a:lnTo>
                  <a:lnTo>
                    <a:pt x="222" y="386"/>
                  </a:lnTo>
                  <a:lnTo>
                    <a:pt x="218" y="388"/>
                  </a:lnTo>
                  <a:lnTo>
                    <a:pt x="210" y="392"/>
                  </a:lnTo>
                  <a:lnTo>
                    <a:pt x="210" y="392"/>
                  </a:lnTo>
                  <a:lnTo>
                    <a:pt x="204" y="394"/>
                  </a:lnTo>
                  <a:lnTo>
                    <a:pt x="202" y="394"/>
                  </a:lnTo>
                  <a:lnTo>
                    <a:pt x="202" y="394"/>
                  </a:lnTo>
                  <a:lnTo>
                    <a:pt x="194" y="402"/>
                  </a:lnTo>
                  <a:lnTo>
                    <a:pt x="194" y="402"/>
                  </a:lnTo>
                  <a:lnTo>
                    <a:pt x="190" y="406"/>
                  </a:lnTo>
                  <a:lnTo>
                    <a:pt x="184" y="408"/>
                  </a:lnTo>
                  <a:lnTo>
                    <a:pt x="184" y="408"/>
                  </a:lnTo>
                  <a:lnTo>
                    <a:pt x="176" y="410"/>
                  </a:lnTo>
                  <a:lnTo>
                    <a:pt x="176" y="410"/>
                  </a:lnTo>
                  <a:lnTo>
                    <a:pt x="166" y="410"/>
                  </a:lnTo>
                  <a:lnTo>
                    <a:pt x="160" y="412"/>
                  </a:lnTo>
                  <a:lnTo>
                    <a:pt x="156" y="414"/>
                  </a:lnTo>
                  <a:lnTo>
                    <a:pt x="156" y="414"/>
                  </a:lnTo>
                  <a:lnTo>
                    <a:pt x="154" y="418"/>
                  </a:lnTo>
                  <a:lnTo>
                    <a:pt x="150" y="420"/>
                  </a:lnTo>
                  <a:lnTo>
                    <a:pt x="150" y="420"/>
                  </a:lnTo>
                  <a:lnTo>
                    <a:pt x="142" y="420"/>
                  </a:lnTo>
                  <a:lnTo>
                    <a:pt x="142" y="420"/>
                  </a:lnTo>
                  <a:lnTo>
                    <a:pt x="132" y="422"/>
                  </a:lnTo>
                  <a:lnTo>
                    <a:pt x="128" y="422"/>
                  </a:lnTo>
                  <a:lnTo>
                    <a:pt x="128" y="422"/>
                  </a:lnTo>
                  <a:lnTo>
                    <a:pt x="120" y="422"/>
                  </a:lnTo>
                  <a:lnTo>
                    <a:pt x="110" y="426"/>
                  </a:lnTo>
                  <a:lnTo>
                    <a:pt x="110" y="426"/>
                  </a:lnTo>
                  <a:lnTo>
                    <a:pt x="108" y="426"/>
                  </a:lnTo>
                  <a:lnTo>
                    <a:pt x="104" y="426"/>
                  </a:lnTo>
                  <a:lnTo>
                    <a:pt x="104" y="426"/>
                  </a:lnTo>
                  <a:lnTo>
                    <a:pt x="98" y="426"/>
                  </a:lnTo>
                  <a:lnTo>
                    <a:pt x="96" y="426"/>
                  </a:lnTo>
                  <a:lnTo>
                    <a:pt x="96" y="426"/>
                  </a:lnTo>
                  <a:lnTo>
                    <a:pt x="94" y="428"/>
                  </a:lnTo>
                  <a:lnTo>
                    <a:pt x="90" y="430"/>
                  </a:lnTo>
                  <a:lnTo>
                    <a:pt x="90" y="430"/>
                  </a:lnTo>
                  <a:lnTo>
                    <a:pt x="86" y="428"/>
                  </a:lnTo>
                  <a:lnTo>
                    <a:pt x="82" y="430"/>
                  </a:lnTo>
                  <a:lnTo>
                    <a:pt x="82" y="430"/>
                  </a:lnTo>
                  <a:lnTo>
                    <a:pt x="74" y="432"/>
                  </a:lnTo>
                  <a:lnTo>
                    <a:pt x="68" y="434"/>
                  </a:lnTo>
                  <a:lnTo>
                    <a:pt x="68" y="434"/>
                  </a:lnTo>
                  <a:lnTo>
                    <a:pt x="66" y="432"/>
                  </a:lnTo>
                  <a:lnTo>
                    <a:pt x="62" y="432"/>
                  </a:lnTo>
                  <a:lnTo>
                    <a:pt x="62" y="432"/>
                  </a:lnTo>
                  <a:lnTo>
                    <a:pt x="58" y="432"/>
                  </a:lnTo>
                  <a:lnTo>
                    <a:pt x="56" y="434"/>
                  </a:lnTo>
                  <a:lnTo>
                    <a:pt x="56" y="434"/>
                  </a:lnTo>
                  <a:lnTo>
                    <a:pt x="52" y="434"/>
                  </a:lnTo>
                  <a:lnTo>
                    <a:pt x="48" y="434"/>
                  </a:lnTo>
                  <a:lnTo>
                    <a:pt x="48" y="434"/>
                  </a:lnTo>
                  <a:lnTo>
                    <a:pt x="24" y="440"/>
                  </a:lnTo>
                  <a:lnTo>
                    <a:pt x="24" y="440"/>
                  </a:lnTo>
                  <a:lnTo>
                    <a:pt x="18" y="440"/>
                  </a:lnTo>
                  <a:lnTo>
                    <a:pt x="12" y="440"/>
                  </a:lnTo>
                  <a:lnTo>
                    <a:pt x="12" y="440"/>
                  </a:lnTo>
                  <a:lnTo>
                    <a:pt x="8" y="440"/>
                  </a:lnTo>
                  <a:lnTo>
                    <a:pt x="6" y="444"/>
                  </a:lnTo>
                  <a:lnTo>
                    <a:pt x="6" y="444"/>
                  </a:lnTo>
                  <a:lnTo>
                    <a:pt x="6" y="446"/>
                  </a:lnTo>
                  <a:lnTo>
                    <a:pt x="4" y="446"/>
                  </a:lnTo>
                  <a:lnTo>
                    <a:pt x="0" y="444"/>
                  </a:lnTo>
                  <a:lnTo>
                    <a:pt x="0" y="444"/>
                  </a:lnTo>
                  <a:lnTo>
                    <a:pt x="0" y="440"/>
                  </a:lnTo>
                  <a:lnTo>
                    <a:pt x="2" y="438"/>
                  </a:lnTo>
                  <a:lnTo>
                    <a:pt x="4" y="436"/>
                  </a:lnTo>
                  <a:lnTo>
                    <a:pt x="4" y="436"/>
                  </a:lnTo>
                  <a:lnTo>
                    <a:pt x="10" y="436"/>
                  </a:lnTo>
                  <a:lnTo>
                    <a:pt x="10" y="436"/>
                  </a:lnTo>
                  <a:lnTo>
                    <a:pt x="16" y="434"/>
                  </a:lnTo>
                  <a:lnTo>
                    <a:pt x="18" y="434"/>
                  </a:lnTo>
                  <a:lnTo>
                    <a:pt x="18" y="434"/>
                  </a:lnTo>
                  <a:lnTo>
                    <a:pt x="20" y="434"/>
                  </a:lnTo>
                  <a:lnTo>
                    <a:pt x="24" y="434"/>
                  </a:lnTo>
                  <a:lnTo>
                    <a:pt x="24" y="434"/>
                  </a:lnTo>
                  <a:lnTo>
                    <a:pt x="28" y="434"/>
                  </a:lnTo>
                  <a:lnTo>
                    <a:pt x="32" y="432"/>
                  </a:lnTo>
                  <a:lnTo>
                    <a:pt x="32" y="432"/>
                  </a:lnTo>
                  <a:lnTo>
                    <a:pt x="36" y="430"/>
                  </a:lnTo>
                  <a:lnTo>
                    <a:pt x="42" y="430"/>
                  </a:lnTo>
                  <a:lnTo>
                    <a:pt x="42" y="430"/>
                  </a:lnTo>
                  <a:lnTo>
                    <a:pt x="46" y="430"/>
                  </a:lnTo>
                  <a:lnTo>
                    <a:pt x="50" y="430"/>
                  </a:lnTo>
                  <a:lnTo>
                    <a:pt x="50" y="430"/>
                  </a:lnTo>
                  <a:lnTo>
                    <a:pt x="52" y="428"/>
                  </a:lnTo>
                  <a:lnTo>
                    <a:pt x="56" y="426"/>
                  </a:lnTo>
                  <a:lnTo>
                    <a:pt x="56" y="426"/>
                  </a:lnTo>
                  <a:lnTo>
                    <a:pt x="66" y="424"/>
                  </a:lnTo>
                  <a:lnTo>
                    <a:pt x="66" y="424"/>
                  </a:lnTo>
                  <a:lnTo>
                    <a:pt x="72" y="424"/>
                  </a:lnTo>
                  <a:lnTo>
                    <a:pt x="78" y="424"/>
                  </a:lnTo>
                  <a:lnTo>
                    <a:pt x="78" y="424"/>
                  </a:lnTo>
                  <a:lnTo>
                    <a:pt x="84" y="422"/>
                  </a:lnTo>
                  <a:lnTo>
                    <a:pt x="86" y="420"/>
                  </a:lnTo>
                  <a:lnTo>
                    <a:pt x="86" y="420"/>
                  </a:lnTo>
                  <a:lnTo>
                    <a:pt x="90" y="416"/>
                  </a:lnTo>
                  <a:lnTo>
                    <a:pt x="90" y="416"/>
                  </a:lnTo>
                  <a:lnTo>
                    <a:pt x="96" y="414"/>
                  </a:lnTo>
                  <a:lnTo>
                    <a:pt x="100" y="414"/>
                  </a:lnTo>
                  <a:lnTo>
                    <a:pt x="100" y="414"/>
                  </a:lnTo>
                  <a:lnTo>
                    <a:pt x="104" y="414"/>
                  </a:lnTo>
                  <a:lnTo>
                    <a:pt x="106" y="416"/>
                  </a:lnTo>
                  <a:lnTo>
                    <a:pt x="106" y="416"/>
                  </a:lnTo>
                  <a:lnTo>
                    <a:pt x="106" y="416"/>
                  </a:lnTo>
                  <a:lnTo>
                    <a:pt x="106" y="418"/>
                  </a:lnTo>
                  <a:lnTo>
                    <a:pt x="108" y="420"/>
                  </a:lnTo>
                  <a:lnTo>
                    <a:pt x="112" y="420"/>
                  </a:lnTo>
                  <a:lnTo>
                    <a:pt x="116" y="418"/>
                  </a:lnTo>
                  <a:lnTo>
                    <a:pt x="116" y="418"/>
                  </a:lnTo>
                  <a:lnTo>
                    <a:pt x="120" y="412"/>
                  </a:lnTo>
                  <a:lnTo>
                    <a:pt x="122" y="410"/>
                  </a:lnTo>
                  <a:lnTo>
                    <a:pt x="122" y="410"/>
                  </a:lnTo>
                  <a:lnTo>
                    <a:pt x="130" y="410"/>
                  </a:lnTo>
                  <a:lnTo>
                    <a:pt x="130" y="410"/>
                  </a:lnTo>
                  <a:lnTo>
                    <a:pt x="134" y="404"/>
                  </a:lnTo>
                  <a:lnTo>
                    <a:pt x="134" y="404"/>
                  </a:lnTo>
                  <a:lnTo>
                    <a:pt x="142" y="400"/>
                  </a:lnTo>
                  <a:lnTo>
                    <a:pt x="148" y="396"/>
                  </a:lnTo>
                  <a:lnTo>
                    <a:pt x="148" y="396"/>
                  </a:lnTo>
                  <a:lnTo>
                    <a:pt x="156" y="396"/>
                  </a:lnTo>
                  <a:lnTo>
                    <a:pt x="156" y="396"/>
                  </a:lnTo>
                  <a:lnTo>
                    <a:pt x="164" y="390"/>
                  </a:lnTo>
                  <a:lnTo>
                    <a:pt x="172" y="380"/>
                  </a:lnTo>
                  <a:lnTo>
                    <a:pt x="172" y="380"/>
                  </a:lnTo>
                  <a:lnTo>
                    <a:pt x="174" y="378"/>
                  </a:lnTo>
                  <a:lnTo>
                    <a:pt x="172" y="374"/>
                  </a:lnTo>
                  <a:lnTo>
                    <a:pt x="174" y="372"/>
                  </a:lnTo>
                  <a:lnTo>
                    <a:pt x="180" y="372"/>
                  </a:lnTo>
                  <a:lnTo>
                    <a:pt x="180" y="372"/>
                  </a:lnTo>
                  <a:lnTo>
                    <a:pt x="188" y="372"/>
                  </a:lnTo>
                  <a:lnTo>
                    <a:pt x="192" y="370"/>
                  </a:lnTo>
                  <a:lnTo>
                    <a:pt x="196" y="368"/>
                  </a:lnTo>
                  <a:lnTo>
                    <a:pt x="196" y="364"/>
                  </a:lnTo>
                  <a:lnTo>
                    <a:pt x="196" y="364"/>
                  </a:lnTo>
                  <a:lnTo>
                    <a:pt x="196" y="360"/>
                  </a:lnTo>
                  <a:lnTo>
                    <a:pt x="198" y="358"/>
                  </a:lnTo>
                  <a:lnTo>
                    <a:pt x="198" y="358"/>
                  </a:lnTo>
                  <a:lnTo>
                    <a:pt x="206" y="354"/>
                  </a:lnTo>
                  <a:lnTo>
                    <a:pt x="210" y="352"/>
                  </a:lnTo>
                  <a:lnTo>
                    <a:pt x="210" y="352"/>
                  </a:lnTo>
                  <a:lnTo>
                    <a:pt x="212" y="352"/>
                  </a:lnTo>
                  <a:lnTo>
                    <a:pt x="210" y="352"/>
                  </a:lnTo>
                  <a:lnTo>
                    <a:pt x="196" y="352"/>
                  </a:lnTo>
                  <a:lnTo>
                    <a:pt x="196" y="352"/>
                  </a:lnTo>
                  <a:lnTo>
                    <a:pt x="182" y="352"/>
                  </a:lnTo>
                  <a:lnTo>
                    <a:pt x="180" y="350"/>
                  </a:lnTo>
                  <a:lnTo>
                    <a:pt x="180" y="346"/>
                  </a:lnTo>
                  <a:lnTo>
                    <a:pt x="180" y="346"/>
                  </a:lnTo>
                  <a:lnTo>
                    <a:pt x="178" y="338"/>
                  </a:lnTo>
                  <a:lnTo>
                    <a:pt x="174" y="332"/>
                  </a:lnTo>
                  <a:lnTo>
                    <a:pt x="172" y="326"/>
                  </a:lnTo>
                  <a:lnTo>
                    <a:pt x="168" y="324"/>
                  </a:lnTo>
                  <a:lnTo>
                    <a:pt x="168" y="324"/>
                  </a:lnTo>
                  <a:lnTo>
                    <a:pt x="164" y="324"/>
                  </a:lnTo>
                  <a:lnTo>
                    <a:pt x="160" y="324"/>
                  </a:lnTo>
                  <a:lnTo>
                    <a:pt x="158" y="326"/>
                  </a:lnTo>
                  <a:lnTo>
                    <a:pt x="158" y="326"/>
                  </a:lnTo>
                  <a:lnTo>
                    <a:pt x="156" y="328"/>
                  </a:lnTo>
                  <a:lnTo>
                    <a:pt x="154" y="328"/>
                  </a:lnTo>
                  <a:lnTo>
                    <a:pt x="150" y="328"/>
                  </a:lnTo>
                  <a:lnTo>
                    <a:pt x="150" y="324"/>
                  </a:lnTo>
                  <a:lnTo>
                    <a:pt x="150" y="324"/>
                  </a:lnTo>
                  <a:lnTo>
                    <a:pt x="154" y="316"/>
                  </a:lnTo>
                  <a:lnTo>
                    <a:pt x="158" y="312"/>
                  </a:lnTo>
                  <a:lnTo>
                    <a:pt x="158" y="312"/>
                  </a:lnTo>
                  <a:lnTo>
                    <a:pt x="160" y="310"/>
                  </a:lnTo>
                  <a:lnTo>
                    <a:pt x="158" y="306"/>
                  </a:lnTo>
                  <a:lnTo>
                    <a:pt x="154" y="298"/>
                  </a:lnTo>
                  <a:lnTo>
                    <a:pt x="154" y="298"/>
                  </a:lnTo>
                  <a:lnTo>
                    <a:pt x="152" y="294"/>
                  </a:lnTo>
                  <a:lnTo>
                    <a:pt x="150" y="292"/>
                  </a:lnTo>
                  <a:lnTo>
                    <a:pt x="152" y="290"/>
                  </a:lnTo>
                  <a:lnTo>
                    <a:pt x="152" y="290"/>
                  </a:lnTo>
                  <a:lnTo>
                    <a:pt x="156" y="286"/>
                  </a:lnTo>
                  <a:lnTo>
                    <a:pt x="156" y="282"/>
                  </a:lnTo>
                  <a:lnTo>
                    <a:pt x="156" y="282"/>
                  </a:lnTo>
                  <a:lnTo>
                    <a:pt x="154" y="280"/>
                  </a:lnTo>
                  <a:lnTo>
                    <a:pt x="154" y="278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60" y="270"/>
                  </a:lnTo>
                  <a:lnTo>
                    <a:pt x="160" y="270"/>
                  </a:lnTo>
                  <a:lnTo>
                    <a:pt x="162" y="264"/>
                  </a:lnTo>
                  <a:lnTo>
                    <a:pt x="166" y="260"/>
                  </a:lnTo>
                  <a:lnTo>
                    <a:pt x="166" y="260"/>
                  </a:lnTo>
                  <a:lnTo>
                    <a:pt x="168" y="258"/>
                  </a:lnTo>
                  <a:lnTo>
                    <a:pt x="168" y="254"/>
                  </a:lnTo>
                  <a:lnTo>
                    <a:pt x="170" y="250"/>
                  </a:lnTo>
                  <a:lnTo>
                    <a:pt x="172" y="248"/>
                  </a:lnTo>
                  <a:lnTo>
                    <a:pt x="172" y="248"/>
                  </a:lnTo>
                  <a:lnTo>
                    <a:pt x="178" y="246"/>
                  </a:lnTo>
                  <a:lnTo>
                    <a:pt x="180" y="246"/>
                  </a:lnTo>
                  <a:lnTo>
                    <a:pt x="182" y="242"/>
                  </a:lnTo>
                  <a:lnTo>
                    <a:pt x="182" y="242"/>
                  </a:lnTo>
                  <a:lnTo>
                    <a:pt x="182" y="236"/>
                  </a:lnTo>
                  <a:lnTo>
                    <a:pt x="186" y="232"/>
                  </a:lnTo>
                  <a:lnTo>
                    <a:pt x="186" y="232"/>
                  </a:lnTo>
                  <a:lnTo>
                    <a:pt x="194" y="230"/>
                  </a:lnTo>
                  <a:lnTo>
                    <a:pt x="196" y="228"/>
                  </a:lnTo>
                  <a:lnTo>
                    <a:pt x="198" y="224"/>
                  </a:lnTo>
                  <a:lnTo>
                    <a:pt x="198" y="224"/>
                  </a:lnTo>
                  <a:lnTo>
                    <a:pt x="200" y="216"/>
                  </a:lnTo>
                  <a:lnTo>
                    <a:pt x="204" y="212"/>
                  </a:lnTo>
                  <a:lnTo>
                    <a:pt x="204" y="212"/>
                  </a:lnTo>
                  <a:lnTo>
                    <a:pt x="204" y="210"/>
                  </a:lnTo>
                  <a:lnTo>
                    <a:pt x="202" y="208"/>
                  </a:lnTo>
                  <a:lnTo>
                    <a:pt x="200" y="208"/>
                  </a:lnTo>
                  <a:lnTo>
                    <a:pt x="200" y="208"/>
                  </a:lnTo>
                  <a:lnTo>
                    <a:pt x="194" y="206"/>
                  </a:lnTo>
                  <a:lnTo>
                    <a:pt x="188" y="204"/>
                  </a:lnTo>
                  <a:lnTo>
                    <a:pt x="178" y="204"/>
                  </a:lnTo>
                  <a:lnTo>
                    <a:pt x="178" y="204"/>
                  </a:lnTo>
                  <a:lnTo>
                    <a:pt x="160" y="202"/>
                  </a:lnTo>
                  <a:lnTo>
                    <a:pt x="156" y="200"/>
                  </a:lnTo>
                  <a:lnTo>
                    <a:pt x="154" y="196"/>
                  </a:lnTo>
                  <a:lnTo>
                    <a:pt x="154" y="196"/>
                  </a:lnTo>
                  <a:lnTo>
                    <a:pt x="152" y="190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6" y="180"/>
                  </a:lnTo>
                  <a:lnTo>
                    <a:pt x="158" y="178"/>
                  </a:lnTo>
                  <a:lnTo>
                    <a:pt x="158" y="178"/>
                  </a:lnTo>
                  <a:lnTo>
                    <a:pt x="162" y="176"/>
                  </a:lnTo>
                  <a:lnTo>
                    <a:pt x="162" y="174"/>
                  </a:lnTo>
                  <a:lnTo>
                    <a:pt x="164" y="166"/>
                  </a:lnTo>
                  <a:lnTo>
                    <a:pt x="164" y="166"/>
                  </a:lnTo>
                  <a:lnTo>
                    <a:pt x="166" y="164"/>
                  </a:lnTo>
                  <a:lnTo>
                    <a:pt x="168" y="162"/>
                  </a:lnTo>
                  <a:lnTo>
                    <a:pt x="172" y="160"/>
                  </a:lnTo>
                  <a:lnTo>
                    <a:pt x="172" y="160"/>
                  </a:lnTo>
                  <a:lnTo>
                    <a:pt x="180" y="154"/>
                  </a:lnTo>
                  <a:lnTo>
                    <a:pt x="186" y="152"/>
                  </a:lnTo>
                  <a:lnTo>
                    <a:pt x="188" y="152"/>
                  </a:lnTo>
                  <a:lnTo>
                    <a:pt x="188" y="152"/>
                  </a:lnTo>
                  <a:lnTo>
                    <a:pt x="192" y="154"/>
                  </a:lnTo>
                  <a:lnTo>
                    <a:pt x="194" y="152"/>
                  </a:lnTo>
                  <a:lnTo>
                    <a:pt x="194" y="148"/>
                  </a:lnTo>
                  <a:lnTo>
                    <a:pt x="194" y="148"/>
                  </a:lnTo>
                  <a:lnTo>
                    <a:pt x="194" y="144"/>
                  </a:lnTo>
                  <a:lnTo>
                    <a:pt x="196" y="140"/>
                  </a:lnTo>
                  <a:lnTo>
                    <a:pt x="196" y="140"/>
                  </a:lnTo>
                  <a:lnTo>
                    <a:pt x="200" y="136"/>
                  </a:lnTo>
                  <a:lnTo>
                    <a:pt x="200" y="132"/>
                  </a:lnTo>
                  <a:lnTo>
                    <a:pt x="200" y="130"/>
                  </a:lnTo>
                  <a:lnTo>
                    <a:pt x="198" y="128"/>
                  </a:lnTo>
                  <a:lnTo>
                    <a:pt x="198" y="128"/>
                  </a:lnTo>
                  <a:lnTo>
                    <a:pt x="194" y="120"/>
                  </a:lnTo>
                  <a:lnTo>
                    <a:pt x="192" y="114"/>
                  </a:lnTo>
                  <a:lnTo>
                    <a:pt x="192" y="112"/>
                  </a:lnTo>
                  <a:lnTo>
                    <a:pt x="192" y="112"/>
                  </a:lnTo>
                  <a:lnTo>
                    <a:pt x="194" y="110"/>
                  </a:lnTo>
                  <a:lnTo>
                    <a:pt x="190" y="108"/>
                  </a:lnTo>
                  <a:lnTo>
                    <a:pt x="190" y="108"/>
                  </a:lnTo>
                  <a:lnTo>
                    <a:pt x="184" y="104"/>
                  </a:lnTo>
                  <a:lnTo>
                    <a:pt x="178" y="102"/>
                  </a:lnTo>
                  <a:lnTo>
                    <a:pt x="174" y="100"/>
                  </a:lnTo>
                  <a:lnTo>
                    <a:pt x="172" y="96"/>
                  </a:lnTo>
                  <a:lnTo>
                    <a:pt x="172" y="96"/>
                  </a:lnTo>
                  <a:lnTo>
                    <a:pt x="174" y="90"/>
                  </a:lnTo>
                  <a:lnTo>
                    <a:pt x="170" y="84"/>
                  </a:lnTo>
                  <a:lnTo>
                    <a:pt x="170" y="84"/>
                  </a:lnTo>
                  <a:lnTo>
                    <a:pt x="168" y="78"/>
                  </a:lnTo>
                  <a:lnTo>
                    <a:pt x="168" y="72"/>
                  </a:lnTo>
                  <a:lnTo>
                    <a:pt x="170" y="68"/>
                  </a:lnTo>
                  <a:lnTo>
                    <a:pt x="172" y="64"/>
                  </a:lnTo>
                  <a:lnTo>
                    <a:pt x="172" y="64"/>
                  </a:lnTo>
                  <a:lnTo>
                    <a:pt x="182" y="56"/>
                  </a:lnTo>
                  <a:lnTo>
                    <a:pt x="188" y="52"/>
                  </a:lnTo>
                  <a:lnTo>
                    <a:pt x="192" y="52"/>
                  </a:lnTo>
                  <a:lnTo>
                    <a:pt x="192" y="52"/>
                  </a:lnTo>
                  <a:lnTo>
                    <a:pt x="198" y="54"/>
                  </a:lnTo>
                  <a:lnTo>
                    <a:pt x="202" y="54"/>
                  </a:lnTo>
                  <a:lnTo>
                    <a:pt x="206" y="52"/>
                  </a:lnTo>
                  <a:lnTo>
                    <a:pt x="206" y="52"/>
                  </a:lnTo>
                  <a:lnTo>
                    <a:pt x="208" y="48"/>
                  </a:lnTo>
                  <a:lnTo>
                    <a:pt x="208" y="46"/>
                  </a:lnTo>
                  <a:lnTo>
                    <a:pt x="208" y="44"/>
                  </a:lnTo>
                  <a:lnTo>
                    <a:pt x="212" y="44"/>
                  </a:lnTo>
                  <a:lnTo>
                    <a:pt x="212" y="44"/>
                  </a:lnTo>
                  <a:lnTo>
                    <a:pt x="216" y="40"/>
                  </a:lnTo>
                  <a:lnTo>
                    <a:pt x="220" y="38"/>
                  </a:lnTo>
                  <a:lnTo>
                    <a:pt x="224" y="32"/>
                  </a:lnTo>
                  <a:lnTo>
                    <a:pt x="224" y="32"/>
                  </a:lnTo>
                  <a:lnTo>
                    <a:pt x="226" y="26"/>
                  </a:lnTo>
                  <a:lnTo>
                    <a:pt x="230" y="26"/>
                  </a:lnTo>
                  <a:lnTo>
                    <a:pt x="230" y="26"/>
                  </a:lnTo>
                  <a:lnTo>
                    <a:pt x="232" y="26"/>
                  </a:lnTo>
                  <a:lnTo>
                    <a:pt x="236" y="22"/>
                  </a:lnTo>
                  <a:lnTo>
                    <a:pt x="236" y="22"/>
                  </a:lnTo>
                  <a:lnTo>
                    <a:pt x="238" y="16"/>
                  </a:lnTo>
                  <a:lnTo>
                    <a:pt x="242" y="14"/>
                  </a:lnTo>
                  <a:lnTo>
                    <a:pt x="244" y="14"/>
                  </a:lnTo>
                  <a:lnTo>
                    <a:pt x="244" y="14"/>
                  </a:lnTo>
                  <a:lnTo>
                    <a:pt x="246" y="12"/>
                  </a:lnTo>
                  <a:lnTo>
                    <a:pt x="248" y="10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52" y="4"/>
                  </a:lnTo>
                  <a:lnTo>
                    <a:pt x="254" y="2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64" y="2"/>
                  </a:lnTo>
                  <a:lnTo>
                    <a:pt x="266" y="2"/>
                  </a:lnTo>
                  <a:lnTo>
                    <a:pt x="268" y="0"/>
                  </a:lnTo>
                  <a:lnTo>
                    <a:pt x="268" y="0"/>
                  </a:lnTo>
                  <a:lnTo>
                    <a:pt x="270" y="0"/>
                  </a:lnTo>
                  <a:lnTo>
                    <a:pt x="272" y="0"/>
                  </a:lnTo>
                  <a:lnTo>
                    <a:pt x="278" y="2"/>
                  </a:lnTo>
                  <a:lnTo>
                    <a:pt x="278" y="2"/>
                  </a:lnTo>
                  <a:lnTo>
                    <a:pt x="282" y="4"/>
                  </a:lnTo>
                  <a:lnTo>
                    <a:pt x="286" y="2"/>
                  </a:lnTo>
                  <a:lnTo>
                    <a:pt x="286" y="2"/>
                  </a:lnTo>
                  <a:lnTo>
                    <a:pt x="296" y="2"/>
                  </a:lnTo>
                  <a:lnTo>
                    <a:pt x="302" y="2"/>
                  </a:lnTo>
                  <a:lnTo>
                    <a:pt x="306" y="4"/>
                  </a:lnTo>
                  <a:lnTo>
                    <a:pt x="306" y="4"/>
                  </a:lnTo>
                  <a:lnTo>
                    <a:pt x="314" y="12"/>
                  </a:lnTo>
                  <a:lnTo>
                    <a:pt x="320" y="16"/>
                  </a:lnTo>
                  <a:lnTo>
                    <a:pt x="330" y="18"/>
                  </a:lnTo>
                  <a:lnTo>
                    <a:pt x="330" y="18"/>
                  </a:lnTo>
                  <a:lnTo>
                    <a:pt x="342" y="18"/>
                  </a:lnTo>
                  <a:lnTo>
                    <a:pt x="344" y="20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6" y="24"/>
                  </a:lnTo>
                  <a:lnTo>
                    <a:pt x="348" y="26"/>
                  </a:lnTo>
                  <a:lnTo>
                    <a:pt x="350" y="28"/>
                  </a:lnTo>
                  <a:lnTo>
                    <a:pt x="354" y="28"/>
                  </a:lnTo>
                  <a:lnTo>
                    <a:pt x="354" y="28"/>
                  </a:lnTo>
                  <a:lnTo>
                    <a:pt x="362" y="26"/>
                  </a:lnTo>
                  <a:lnTo>
                    <a:pt x="366" y="26"/>
                  </a:lnTo>
                  <a:lnTo>
                    <a:pt x="368" y="28"/>
                  </a:lnTo>
                  <a:lnTo>
                    <a:pt x="368" y="28"/>
                  </a:lnTo>
                  <a:lnTo>
                    <a:pt x="370" y="30"/>
                  </a:lnTo>
                  <a:lnTo>
                    <a:pt x="374" y="32"/>
                  </a:lnTo>
                  <a:lnTo>
                    <a:pt x="376" y="32"/>
                  </a:lnTo>
                  <a:lnTo>
                    <a:pt x="380" y="32"/>
                  </a:lnTo>
                  <a:lnTo>
                    <a:pt x="380" y="32"/>
                  </a:lnTo>
                  <a:lnTo>
                    <a:pt x="384" y="30"/>
                  </a:lnTo>
                  <a:lnTo>
                    <a:pt x="388" y="30"/>
                  </a:lnTo>
                  <a:lnTo>
                    <a:pt x="390" y="32"/>
                  </a:lnTo>
                  <a:lnTo>
                    <a:pt x="392" y="34"/>
                  </a:lnTo>
                  <a:lnTo>
                    <a:pt x="392" y="34"/>
                  </a:lnTo>
                  <a:lnTo>
                    <a:pt x="392" y="40"/>
                  </a:lnTo>
                  <a:lnTo>
                    <a:pt x="394" y="42"/>
                  </a:lnTo>
                  <a:lnTo>
                    <a:pt x="398" y="42"/>
                  </a:lnTo>
                  <a:lnTo>
                    <a:pt x="398" y="42"/>
                  </a:lnTo>
                  <a:lnTo>
                    <a:pt x="404" y="42"/>
                  </a:lnTo>
                  <a:lnTo>
                    <a:pt x="412" y="44"/>
                  </a:lnTo>
                  <a:lnTo>
                    <a:pt x="418" y="48"/>
                  </a:lnTo>
                  <a:lnTo>
                    <a:pt x="422" y="52"/>
                  </a:lnTo>
                  <a:lnTo>
                    <a:pt x="422" y="52"/>
                  </a:lnTo>
                  <a:lnTo>
                    <a:pt x="422" y="54"/>
                  </a:lnTo>
                  <a:lnTo>
                    <a:pt x="424" y="54"/>
                  </a:lnTo>
                  <a:lnTo>
                    <a:pt x="428" y="54"/>
                  </a:lnTo>
                  <a:lnTo>
                    <a:pt x="430" y="52"/>
                  </a:lnTo>
                  <a:lnTo>
                    <a:pt x="430" y="52"/>
                  </a:lnTo>
                  <a:lnTo>
                    <a:pt x="434" y="50"/>
                  </a:lnTo>
                  <a:lnTo>
                    <a:pt x="440" y="52"/>
                  </a:lnTo>
                  <a:lnTo>
                    <a:pt x="444" y="56"/>
                  </a:lnTo>
                  <a:lnTo>
                    <a:pt x="446" y="62"/>
                  </a:lnTo>
                  <a:lnTo>
                    <a:pt x="446" y="62"/>
                  </a:lnTo>
                  <a:close/>
                </a:path>
              </a:pathLst>
            </a:cu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91" name="Freeform 54">
              <a:extLst>
                <a:ext uri="{FF2B5EF4-FFF2-40B4-BE49-F238E27FC236}">
                  <a16:creationId xmlns:a16="http://schemas.microsoft.com/office/drawing/2014/main" id="{6551674C-0652-954C-90F0-DB3820215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7656" y="-678647"/>
              <a:ext cx="18910" cy="14183"/>
            </a:xfrm>
            <a:custGeom>
              <a:avLst/>
              <a:gdLst/>
              <a:ahLst/>
              <a:cxnLst>
                <a:cxn ang="0">
                  <a:pos x="24" y="6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0" y="0"/>
                </a:cxn>
                <a:cxn ang="0">
                  <a:pos x="14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16" y="24"/>
                </a:cxn>
                <a:cxn ang="0">
                  <a:pos x="24" y="20"/>
                </a:cxn>
                <a:cxn ang="0">
                  <a:pos x="24" y="20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2" y="14"/>
                </a:cxn>
                <a:cxn ang="0">
                  <a:pos x="32" y="14"/>
                </a:cxn>
                <a:cxn ang="0">
                  <a:pos x="26" y="10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</a:cxnLst>
              <a:rect l="0" t="0" r="r" b="b"/>
              <a:pathLst>
                <a:path w="32" h="24">
                  <a:moveTo>
                    <a:pt x="24" y="6"/>
                  </a:move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rgbClr val="002D16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92" name="Freeform 55">
              <a:extLst>
                <a:ext uri="{FF2B5EF4-FFF2-40B4-BE49-F238E27FC236}">
                  <a16:creationId xmlns:a16="http://schemas.microsoft.com/office/drawing/2014/main" id="{4AE24AF2-BD36-1D49-A7E7-11E7B0B75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7111" y="-751923"/>
              <a:ext cx="28365" cy="22456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2" y="12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30" y="12"/>
                </a:cxn>
                <a:cxn ang="0">
                  <a:pos x="32" y="12"/>
                </a:cxn>
                <a:cxn ang="0">
                  <a:pos x="32" y="14"/>
                </a:cxn>
                <a:cxn ang="0">
                  <a:pos x="32" y="14"/>
                </a:cxn>
                <a:cxn ang="0">
                  <a:pos x="34" y="18"/>
                </a:cxn>
                <a:cxn ang="0">
                  <a:pos x="34" y="20"/>
                </a:cxn>
                <a:cxn ang="0">
                  <a:pos x="36" y="20"/>
                </a:cxn>
                <a:cxn ang="0">
                  <a:pos x="36" y="20"/>
                </a:cxn>
                <a:cxn ang="0">
                  <a:pos x="42" y="20"/>
                </a:cxn>
                <a:cxn ang="0">
                  <a:pos x="42" y="22"/>
                </a:cxn>
                <a:cxn ang="0">
                  <a:pos x="44" y="26"/>
                </a:cxn>
                <a:cxn ang="0">
                  <a:pos x="44" y="26"/>
                </a:cxn>
                <a:cxn ang="0">
                  <a:pos x="44" y="28"/>
                </a:cxn>
                <a:cxn ang="0">
                  <a:pos x="46" y="30"/>
                </a:cxn>
                <a:cxn ang="0">
                  <a:pos x="48" y="32"/>
                </a:cxn>
                <a:cxn ang="0">
                  <a:pos x="46" y="34"/>
                </a:cxn>
                <a:cxn ang="0">
                  <a:pos x="46" y="34"/>
                </a:cxn>
                <a:cxn ang="0">
                  <a:pos x="40" y="38"/>
                </a:cxn>
                <a:cxn ang="0">
                  <a:pos x="36" y="36"/>
                </a:cxn>
                <a:cxn ang="0">
                  <a:pos x="34" y="36"/>
                </a:cxn>
                <a:cxn ang="0">
                  <a:pos x="34" y="36"/>
                </a:cxn>
                <a:cxn ang="0">
                  <a:pos x="32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26"/>
                </a:cxn>
                <a:cxn ang="0">
                  <a:pos x="24" y="26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18" y="18"/>
                </a:cxn>
                <a:cxn ang="0">
                  <a:pos x="16" y="16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0" y="14"/>
                </a:cxn>
                <a:cxn ang="0">
                  <a:pos x="4" y="12"/>
                </a:cxn>
                <a:cxn ang="0">
                  <a:pos x="0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14" y="2"/>
                </a:cxn>
                <a:cxn ang="0">
                  <a:pos x="18" y="6"/>
                </a:cxn>
                <a:cxn ang="0">
                  <a:pos x="18" y="8"/>
                </a:cxn>
              </a:cxnLst>
              <a:rect l="0" t="0" r="r" b="b"/>
              <a:pathLst>
                <a:path w="48" h="38">
                  <a:moveTo>
                    <a:pt x="18" y="8"/>
                  </a:moveTo>
                  <a:lnTo>
                    <a:pt x="18" y="8"/>
                  </a:lnTo>
                  <a:lnTo>
                    <a:pt x="22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30" y="12"/>
                  </a:lnTo>
                  <a:lnTo>
                    <a:pt x="32" y="12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4" y="18"/>
                  </a:lnTo>
                  <a:lnTo>
                    <a:pt x="34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42" y="20"/>
                  </a:lnTo>
                  <a:lnTo>
                    <a:pt x="42" y="22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6" y="30"/>
                  </a:lnTo>
                  <a:lnTo>
                    <a:pt x="48" y="32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0" y="38"/>
                  </a:lnTo>
                  <a:lnTo>
                    <a:pt x="36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2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4" y="26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2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8" y="6"/>
                  </a:lnTo>
                  <a:lnTo>
                    <a:pt x="18" y="8"/>
                  </a:lnTo>
                  <a:close/>
                </a:path>
              </a:pathLst>
            </a:custGeom>
            <a:solidFill>
              <a:srgbClr val="002D16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93" name="Freeform 56">
              <a:extLst>
                <a:ext uri="{FF2B5EF4-FFF2-40B4-BE49-F238E27FC236}">
                  <a16:creationId xmlns:a16="http://schemas.microsoft.com/office/drawing/2014/main" id="{52D9E012-11E8-4B4C-A135-53A257C81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5397" y="110847"/>
              <a:ext cx="52003" cy="56730"/>
            </a:xfrm>
            <a:custGeom>
              <a:avLst/>
              <a:gdLst/>
              <a:ahLst/>
              <a:cxnLst>
                <a:cxn ang="0">
                  <a:pos x="36" y="4"/>
                </a:cxn>
                <a:cxn ang="0">
                  <a:pos x="26" y="0"/>
                </a:cxn>
                <a:cxn ang="0">
                  <a:pos x="20" y="0"/>
                </a:cxn>
                <a:cxn ang="0">
                  <a:pos x="20" y="2"/>
                </a:cxn>
                <a:cxn ang="0">
                  <a:pos x="22" y="18"/>
                </a:cxn>
                <a:cxn ang="0">
                  <a:pos x="22" y="20"/>
                </a:cxn>
                <a:cxn ang="0">
                  <a:pos x="14" y="26"/>
                </a:cxn>
                <a:cxn ang="0">
                  <a:pos x="12" y="28"/>
                </a:cxn>
                <a:cxn ang="0">
                  <a:pos x="12" y="34"/>
                </a:cxn>
                <a:cxn ang="0">
                  <a:pos x="10" y="36"/>
                </a:cxn>
                <a:cxn ang="0">
                  <a:pos x="2" y="40"/>
                </a:cxn>
                <a:cxn ang="0">
                  <a:pos x="0" y="42"/>
                </a:cxn>
                <a:cxn ang="0">
                  <a:pos x="6" y="54"/>
                </a:cxn>
                <a:cxn ang="0">
                  <a:pos x="8" y="58"/>
                </a:cxn>
                <a:cxn ang="0">
                  <a:pos x="6" y="64"/>
                </a:cxn>
                <a:cxn ang="0">
                  <a:pos x="10" y="86"/>
                </a:cxn>
                <a:cxn ang="0">
                  <a:pos x="14" y="90"/>
                </a:cxn>
                <a:cxn ang="0">
                  <a:pos x="18" y="92"/>
                </a:cxn>
                <a:cxn ang="0">
                  <a:pos x="30" y="92"/>
                </a:cxn>
                <a:cxn ang="0">
                  <a:pos x="32" y="94"/>
                </a:cxn>
                <a:cxn ang="0">
                  <a:pos x="34" y="96"/>
                </a:cxn>
                <a:cxn ang="0">
                  <a:pos x="38" y="92"/>
                </a:cxn>
                <a:cxn ang="0">
                  <a:pos x="46" y="82"/>
                </a:cxn>
                <a:cxn ang="0">
                  <a:pos x="50" y="80"/>
                </a:cxn>
                <a:cxn ang="0">
                  <a:pos x="62" y="76"/>
                </a:cxn>
                <a:cxn ang="0">
                  <a:pos x="74" y="70"/>
                </a:cxn>
                <a:cxn ang="0">
                  <a:pos x="80" y="64"/>
                </a:cxn>
                <a:cxn ang="0">
                  <a:pos x="88" y="56"/>
                </a:cxn>
                <a:cxn ang="0">
                  <a:pos x="88" y="52"/>
                </a:cxn>
                <a:cxn ang="0">
                  <a:pos x="86" y="50"/>
                </a:cxn>
                <a:cxn ang="0">
                  <a:pos x="80" y="48"/>
                </a:cxn>
                <a:cxn ang="0">
                  <a:pos x="78" y="46"/>
                </a:cxn>
                <a:cxn ang="0">
                  <a:pos x="76" y="32"/>
                </a:cxn>
                <a:cxn ang="0">
                  <a:pos x="74" y="26"/>
                </a:cxn>
                <a:cxn ang="0">
                  <a:pos x="72" y="26"/>
                </a:cxn>
                <a:cxn ang="0">
                  <a:pos x="66" y="26"/>
                </a:cxn>
                <a:cxn ang="0">
                  <a:pos x="66" y="24"/>
                </a:cxn>
                <a:cxn ang="0">
                  <a:pos x="62" y="16"/>
                </a:cxn>
                <a:cxn ang="0">
                  <a:pos x="56" y="12"/>
                </a:cxn>
                <a:cxn ang="0">
                  <a:pos x="40" y="4"/>
                </a:cxn>
                <a:cxn ang="0">
                  <a:pos x="36" y="4"/>
                </a:cxn>
              </a:cxnLst>
              <a:rect l="0" t="0" r="r" b="b"/>
              <a:pathLst>
                <a:path w="88" h="96">
                  <a:moveTo>
                    <a:pt x="36" y="4"/>
                  </a:moveTo>
                  <a:lnTo>
                    <a:pt x="36" y="4"/>
                  </a:lnTo>
                  <a:lnTo>
                    <a:pt x="32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14"/>
                  </a:lnTo>
                  <a:lnTo>
                    <a:pt x="22" y="1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32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4" y="38"/>
                  </a:lnTo>
                  <a:lnTo>
                    <a:pt x="2" y="4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8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6" y="78"/>
                  </a:lnTo>
                  <a:lnTo>
                    <a:pt x="10" y="86"/>
                  </a:lnTo>
                  <a:lnTo>
                    <a:pt x="10" y="86"/>
                  </a:lnTo>
                  <a:lnTo>
                    <a:pt x="14" y="90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26" y="92"/>
                  </a:lnTo>
                  <a:lnTo>
                    <a:pt x="30" y="92"/>
                  </a:lnTo>
                  <a:lnTo>
                    <a:pt x="32" y="94"/>
                  </a:lnTo>
                  <a:lnTo>
                    <a:pt x="32" y="94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38" y="92"/>
                  </a:lnTo>
                  <a:lnTo>
                    <a:pt x="38" y="92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8" y="74"/>
                  </a:lnTo>
                  <a:lnTo>
                    <a:pt x="74" y="70"/>
                  </a:lnTo>
                  <a:lnTo>
                    <a:pt x="80" y="64"/>
                  </a:lnTo>
                  <a:lnTo>
                    <a:pt x="80" y="64"/>
                  </a:lnTo>
                  <a:lnTo>
                    <a:pt x="84" y="60"/>
                  </a:lnTo>
                  <a:lnTo>
                    <a:pt x="88" y="56"/>
                  </a:lnTo>
                  <a:lnTo>
                    <a:pt x="88" y="56"/>
                  </a:lnTo>
                  <a:lnTo>
                    <a:pt x="88" y="52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2" y="50"/>
                  </a:lnTo>
                  <a:lnTo>
                    <a:pt x="80" y="48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4" y="28"/>
                  </a:lnTo>
                  <a:lnTo>
                    <a:pt x="74" y="26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8" y="28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4" y="20"/>
                  </a:lnTo>
                  <a:lnTo>
                    <a:pt x="62" y="16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46" y="8"/>
                  </a:lnTo>
                  <a:lnTo>
                    <a:pt x="40" y="4"/>
                  </a:lnTo>
                  <a:lnTo>
                    <a:pt x="36" y="4"/>
                  </a:lnTo>
                  <a:lnTo>
                    <a:pt x="36" y="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94" name="Freeform 57">
              <a:extLst>
                <a:ext uri="{FF2B5EF4-FFF2-40B4-BE49-F238E27FC236}">
                  <a16:creationId xmlns:a16="http://schemas.microsoft.com/office/drawing/2014/main" id="{CF5E0655-F3CB-8C4C-A26D-DA69B289A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759" y="55299"/>
              <a:ext cx="42548" cy="27183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4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12" y="24"/>
                </a:cxn>
                <a:cxn ang="0">
                  <a:pos x="16" y="30"/>
                </a:cxn>
                <a:cxn ang="0">
                  <a:pos x="16" y="30"/>
                </a:cxn>
                <a:cxn ang="0">
                  <a:pos x="20" y="30"/>
                </a:cxn>
                <a:cxn ang="0">
                  <a:pos x="22" y="30"/>
                </a:cxn>
                <a:cxn ang="0">
                  <a:pos x="24" y="28"/>
                </a:cxn>
                <a:cxn ang="0">
                  <a:pos x="24" y="28"/>
                </a:cxn>
                <a:cxn ang="0">
                  <a:pos x="24" y="26"/>
                </a:cxn>
                <a:cxn ang="0">
                  <a:pos x="26" y="26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38"/>
                </a:cxn>
                <a:cxn ang="0">
                  <a:pos x="34" y="38"/>
                </a:cxn>
                <a:cxn ang="0">
                  <a:pos x="38" y="44"/>
                </a:cxn>
                <a:cxn ang="0">
                  <a:pos x="42" y="46"/>
                </a:cxn>
                <a:cxn ang="0">
                  <a:pos x="44" y="46"/>
                </a:cxn>
                <a:cxn ang="0">
                  <a:pos x="44" y="46"/>
                </a:cxn>
                <a:cxn ang="0">
                  <a:pos x="52" y="46"/>
                </a:cxn>
                <a:cxn ang="0">
                  <a:pos x="56" y="46"/>
                </a:cxn>
                <a:cxn ang="0">
                  <a:pos x="60" y="44"/>
                </a:cxn>
                <a:cxn ang="0">
                  <a:pos x="60" y="44"/>
                </a:cxn>
                <a:cxn ang="0">
                  <a:pos x="66" y="42"/>
                </a:cxn>
                <a:cxn ang="0">
                  <a:pos x="70" y="40"/>
                </a:cxn>
                <a:cxn ang="0">
                  <a:pos x="70" y="40"/>
                </a:cxn>
                <a:cxn ang="0">
                  <a:pos x="72" y="40"/>
                </a:cxn>
                <a:cxn ang="0">
                  <a:pos x="72" y="36"/>
                </a:cxn>
                <a:cxn ang="0">
                  <a:pos x="72" y="32"/>
                </a:cxn>
                <a:cxn ang="0">
                  <a:pos x="72" y="32"/>
                </a:cxn>
                <a:cxn ang="0">
                  <a:pos x="72" y="24"/>
                </a:cxn>
                <a:cxn ang="0">
                  <a:pos x="70" y="22"/>
                </a:cxn>
                <a:cxn ang="0">
                  <a:pos x="66" y="20"/>
                </a:cxn>
                <a:cxn ang="0">
                  <a:pos x="66" y="20"/>
                </a:cxn>
                <a:cxn ang="0">
                  <a:pos x="54" y="16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0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32" y="8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24" y="12"/>
                </a:cxn>
                <a:cxn ang="0">
                  <a:pos x="22" y="12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72" h="46">
                  <a:moveTo>
                    <a:pt x="18" y="2"/>
                  </a:moveTo>
                  <a:lnTo>
                    <a:pt x="18" y="2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4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2" y="24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0" y="30"/>
                  </a:lnTo>
                  <a:lnTo>
                    <a:pt x="22" y="30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8" y="44"/>
                  </a:lnTo>
                  <a:lnTo>
                    <a:pt x="42" y="46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52" y="46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0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2" y="40"/>
                  </a:lnTo>
                  <a:lnTo>
                    <a:pt x="72" y="36"/>
                  </a:lnTo>
                  <a:lnTo>
                    <a:pt x="72" y="32"/>
                  </a:lnTo>
                  <a:lnTo>
                    <a:pt x="72" y="32"/>
                  </a:lnTo>
                  <a:lnTo>
                    <a:pt x="72" y="24"/>
                  </a:lnTo>
                  <a:lnTo>
                    <a:pt x="70" y="22"/>
                  </a:lnTo>
                  <a:lnTo>
                    <a:pt x="66" y="20"/>
                  </a:lnTo>
                  <a:lnTo>
                    <a:pt x="66" y="20"/>
                  </a:lnTo>
                  <a:lnTo>
                    <a:pt x="54" y="16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0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5" name="Freeform 58">
              <a:extLst>
                <a:ext uri="{FF2B5EF4-FFF2-40B4-BE49-F238E27FC236}">
                  <a16:creationId xmlns:a16="http://schemas.microsoft.com/office/drawing/2014/main" id="{858F26F2-0485-6445-AE1F-436E6F8FB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4669" y="87209"/>
              <a:ext cx="9455" cy="7091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2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6" h="12">
                  <a:moveTo>
                    <a:pt x="8" y="2"/>
                  </a:move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6" name="Freeform 59">
              <a:extLst>
                <a:ext uri="{FF2B5EF4-FFF2-40B4-BE49-F238E27FC236}">
                  <a16:creationId xmlns:a16="http://schemas.microsoft.com/office/drawing/2014/main" id="{F99A9527-4BD3-884B-A9DF-E1B898F0E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67" y="68299"/>
              <a:ext cx="13001" cy="10637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4" y="2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18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2" y="16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6" y="1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6" y="6"/>
                </a:cxn>
                <a:cxn ang="0">
                  <a:pos x="14" y="2"/>
                </a:cxn>
                <a:cxn ang="0">
                  <a:pos x="14" y="2"/>
                </a:cxn>
              </a:cxnLst>
              <a:rect l="0" t="0" r="r" b="b"/>
              <a:pathLst>
                <a:path w="22" h="18">
                  <a:moveTo>
                    <a:pt x="14" y="2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4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6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97" name="Freeform 60">
              <a:extLst>
                <a:ext uri="{FF2B5EF4-FFF2-40B4-BE49-F238E27FC236}">
                  <a16:creationId xmlns:a16="http://schemas.microsoft.com/office/drawing/2014/main" id="{B18DAA84-8CCB-D445-A043-4646E3A59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303" y="35207"/>
              <a:ext cx="30729" cy="11819"/>
            </a:xfrm>
            <a:custGeom>
              <a:avLst/>
              <a:gdLst/>
              <a:ahLst/>
              <a:cxnLst>
                <a:cxn ang="0">
                  <a:pos x="48" y="6"/>
                </a:cxn>
                <a:cxn ang="0">
                  <a:pos x="48" y="6"/>
                </a:cxn>
                <a:cxn ang="0">
                  <a:pos x="44" y="8"/>
                </a:cxn>
                <a:cxn ang="0">
                  <a:pos x="40" y="4"/>
                </a:cxn>
                <a:cxn ang="0">
                  <a:pos x="40" y="4"/>
                </a:cxn>
                <a:cxn ang="0">
                  <a:pos x="38" y="2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4" y="2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2" y="2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16" y="16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24" y="14"/>
                </a:cxn>
                <a:cxn ang="0">
                  <a:pos x="28" y="16"/>
                </a:cxn>
                <a:cxn ang="0">
                  <a:pos x="28" y="16"/>
                </a:cxn>
                <a:cxn ang="0">
                  <a:pos x="30" y="16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8" y="16"/>
                </a:cxn>
                <a:cxn ang="0">
                  <a:pos x="42" y="16"/>
                </a:cxn>
                <a:cxn ang="0">
                  <a:pos x="42" y="16"/>
                </a:cxn>
                <a:cxn ang="0">
                  <a:pos x="44" y="18"/>
                </a:cxn>
                <a:cxn ang="0">
                  <a:pos x="46" y="18"/>
                </a:cxn>
                <a:cxn ang="0">
                  <a:pos x="46" y="18"/>
                </a:cxn>
                <a:cxn ang="0">
                  <a:pos x="48" y="16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2" y="6"/>
                </a:cxn>
                <a:cxn ang="0">
                  <a:pos x="48" y="6"/>
                </a:cxn>
                <a:cxn ang="0">
                  <a:pos x="48" y="6"/>
                </a:cxn>
              </a:cxnLst>
              <a:rect l="0" t="0" r="r" b="b"/>
              <a:pathLst>
                <a:path w="52" h="20">
                  <a:moveTo>
                    <a:pt x="48" y="6"/>
                  </a:moveTo>
                  <a:lnTo>
                    <a:pt x="48" y="6"/>
                  </a:lnTo>
                  <a:lnTo>
                    <a:pt x="44" y="8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6" y="16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4" y="14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30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8" y="16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4" y="18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6"/>
                  </a:lnTo>
                  <a:lnTo>
                    <a:pt x="48" y="6"/>
                  </a:lnTo>
                  <a:lnTo>
                    <a:pt x="48" y="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61">
              <a:extLst>
                <a:ext uri="{FF2B5EF4-FFF2-40B4-BE49-F238E27FC236}">
                  <a16:creationId xmlns:a16="http://schemas.microsoft.com/office/drawing/2014/main" id="{E5F941F8-E817-9846-928C-AA3933F83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1300" y="13933"/>
              <a:ext cx="31911" cy="21274"/>
            </a:xfrm>
            <a:custGeom>
              <a:avLst/>
              <a:gdLst/>
              <a:ahLst/>
              <a:cxnLst>
                <a:cxn ang="0">
                  <a:pos x="54" y="34"/>
                </a:cxn>
                <a:cxn ang="0">
                  <a:pos x="52" y="30"/>
                </a:cxn>
                <a:cxn ang="0">
                  <a:pos x="50" y="28"/>
                </a:cxn>
                <a:cxn ang="0">
                  <a:pos x="50" y="26"/>
                </a:cxn>
                <a:cxn ang="0">
                  <a:pos x="46" y="22"/>
                </a:cxn>
                <a:cxn ang="0">
                  <a:pos x="46" y="22"/>
                </a:cxn>
                <a:cxn ang="0">
                  <a:pos x="42" y="22"/>
                </a:cxn>
                <a:cxn ang="0">
                  <a:pos x="42" y="20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8" y="10"/>
                </a:cxn>
                <a:cxn ang="0">
                  <a:pos x="34" y="8"/>
                </a:cxn>
                <a:cxn ang="0">
                  <a:pos x="28" y="6"/>
                </a:cxn>
                <a:cxn ang="0">
                  <a:pos x="24" y="2"/>
                </a:cxn>
                <a:cxn ang="0">
                  <a:pos x="20" y="0"/>
                </a:cxn>
                <a:cxn ang="0">
                  <a:pos x="14" y="8"/>
                </a:cxn>
                <a:cxn ang="0">
                  <a:pos x="12" y="12"/>
                </a:cxn>
                <a:cxn ang="0">
                  <a:pos x="10" y="14"/>
                </a:cxn>
                <a:cxn ang="0">
                  <a:pos x="0" y="16"/>
                </a:cxn>
                <a:cxn ang="0">
                  <a:pos x="6" y="22"/>
                </a:cxn>
                <a:cxn ang="0">
                  <a:pos x="8" y="26"/>
                </a:cxn>
                <a:cxn ang="0">
                  <a:pos x="10" y="26"/>
                </a:cxn>
                <a:cxn ang="0">
                  <a:pos x="14" y="30"/>
                </a:cxn>
                <a:cxn ang="0">
                  <a:pos x="16" y="32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32" y="34"/>
                </a:cxn>
                <a:cxn ang="0">
                  <a:pos x="28" y="28"/>
                </a:cxn>
                <a:cxn ang="0">
                  <a:pos x="30" y="26"/>
                </a:cxn>
                <a:cxn ang="0">
                  <a:pos x="32" y="28"/>
                </a:cxn>
                <a:cxn ang="0">
                  <a:pos x="32" y="28"/>
                </a:cxn>
                <a:cxn ang="0">
                  <a:pos x="34" y="28"/>
                </a:cxn>
                <a:cxn ang="0">
                  <a:pos x="36" y="28"/>
                </a:cxn>
                <a:cxn ang="0">
                  <a:pos x="34" y="30"/>
                </a:cxn>
                <a:cxn ang="0">
                  <a:pos x="32" y="32"/>
                </a:cxn>
                <a:cxn ang="0">
                  <a:pos x="32" y="34"/>
                </a:cxn>
                <a:cxn ang="0">
                  <a:pos x="34" y="34"/>
                </a:cxn>
                <a:cxn ang="0">
                  <a:pos x="36" y="30"/>
                </a:cxn>
                <a:cxn ang="0">
                  <a:pos x="40" y="36"/>
                </a:cxn>
                <a:cxn ang="0">
                  <a:pos x="42" y="36"/>
                </a:cxn>
                <a:cxn ang="0">
                  <a:pos x="48" y="36"/>
                </a:cxn>
                <a:cxn ang="0">
                  <a:pos x="52" y="36"/>
                </a:cxn>
                <a:cxn ang="0">
                  <a:pos x="54" y="34"/>
                </a:cxn>
              </a:cxnLst>
              <a:rect l="0" t="0" r="r" b="b"/>
              <a:pathLst>
                <a:path w="54" h="36">
                  <a:moveTo>
                    <a:pt x="54" y="34"/>
                  </a:moveTo>
                  <a:lnTo>
                    <a:pt x="54" y="34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8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2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38" y="10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8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8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6" y="28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2" y="30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8" y="34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8" y="36"/>
                  </a:lnTo>
                  <a:lnTo>
                    <a:pt x="48" y="36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4" y="34"/>
                  </a:lnTo>
                  <a:lnTo>
                    <a:pt x="54" y="3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9" name="Freeform 62">
              <a:extLst>
                <a:ext uri="{FF2B5EF4-FFF2-40B4-BE49-F238E27FC236}">
                  <a16:creationId xmlns:a16="http://schemas.microsoft.com/office/drawing/2014/main" id="{AE86D0A7-C2C9-3545-A909-65F35590A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3205" y="-17978"/>
              <a:ext cx="28365" cy="23638"/>
            </a:xfrm>
            <a:custGeom>
              <a:avLst/>
              <a:gdLst/>
              <a:ahLst/>
              <a:cxnLst>
                <a:cxn ang="0">
                  <a:pos x="26" y="4"/>
                </a:cxn>
                <a:cxn ang="0">
                  <a:pos x="26" y="4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10"/>
                </a:cxn>
                <a:cxn ang="0">
                  <a:pos x="8" y="10"/>
                </a:cxn>
                <a:cxn ang="0">
                  <a:pos x="6" y="1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6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30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8" y="34"/>
                </a:cxn>
                <a:cxn ang="0">
                  <a:pos x="12" y="34"/>
                </a:cxn>
                <a:cxn ang="0">
                  <a:pos x="12" y="34"/>
                </a:cxn>
                <a:cxn ang="0">
                  <a:pos x="14" y="34"/>
                </a:cxn>
                <a:cxn ang="0">
                  <a:pos x="16" y="36"/>
                </a:cxn>
                <a:cxn ang="0">
                  <a:pos x="16" y="36"/>
                </a:cxn>
                <a:cxn ang="0">
                  <a:pos x="20" y="38"/>
                </a:cxn>
                <a:cxn ang="0">
                  <a:pos x="24" y="38"/>
                </a:cxn>
                <a:cxn ang="0">
                  <a:pos x="24" y="38"/>
                </a:cxn>
                <a:cxn ang="0">
                  <a:pos x="30" y="40"/>
                </a:cxn>
                <a:cxn ang="0">
                  <a:pos x="34" y="40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0" y="36"/>
                </a:cxn>
                <a:cxn ang="0">
                  <a:pos x="42" y="34"/>
                </a:cxn>
                <a:cxn ang="0">
                  <a:pos x="42" y="34"/>
                </a:cxn>
                <a:cxn ang="0">
                  <a:pos x="44" y="32"/>
                </a:cxn>
                <a:cxn ang="0">
                  <a:pos x="46" y="28"/>
                </a:cxn>
                <a:cxn ang="0">
                  <a:pos x="46" y="28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22"/>
                </a:cxn>
                <a:cxn ang="0">
                  <a:pos x="46" y="22"/>
                </a:cxn>
                <a:cxn ang="0">
                  <a:pos x="46" y="18"/>
                </a:cxn>
                <a:cxn ang="0">
                  <a:pos x="46" y="16"/>
                </a:cxn>
                <a:cxn ang="0">
                  <a:pos x="46" y="16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44" y="8"/>
                </a:cxn>
                <a:cxn ang="0">
                  <a:pos x="42" y="4"/>
                </a:cxn>
                <a:cxn ang="0">
                  <a:pos x="42" y="4"/>
                </a:cxn>
                <a:cxn ang="0">
                  <a:pos x="42" y="2"/>
                </a:cxn>
                <a:cxn ang="0">
                  <a:pos x="40" y="2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28" y="4"/>
                </a:cxn>
                <a:cxn ang="0">
                  <a:pos x="26" y="4"/>
                </a:cxn>
                <a:cxn ang="0">
                  <a:pos x="26" y="4"/>
                </a:cxn>
              </a:cxnLst>
              <a:rect l="0" t="0" r="r" b="b"/>
              <a:pathLst>
                <a:path w="48" h="40">
                  <a:moveTo>
                    <a:pt x="26" y="4"/>
                  </a:moveTo>
                  <a:lnTo>
                    <a:pt x="26" y="4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0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34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30" y="40"/>
                  </a:lnTo>
                  <a:lnTo>
                    <a:pt x="34" y="40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18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4" y="8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0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300" name="Freeform 63">
              <a:extLst>
                <a:ext uri="{FF2B5EF4-FFF2-40B4-BE49-F238E27FC236}">
                  <a16:creationId xmlns:a16="http://schemas.microsoft.com/office/drawing/2014/main" id="{439AFE88-CC51-E146-B541-D915D82CB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4294" y="932"/>
              <a:ext cx="8273" cy="15364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26"/>
                </a:cxn>
                <a:cxn ang="0">
                  <a:pos x="6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6" y="20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16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2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8"/>
                </a:cxn>
                <a:cxn ang="0">
                  <a:pos x="12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4" h="26">
                  <a:moveTo>
                    <a:pt x="6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0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1" name="Group 105">
            <a:extLst>
              <a:ext uri="{FF2B5EF4-FFF2-40B4-BE49-F238E27FC236}">
                <a16:creationId xmlns:a16="http://schemas.microsoft.com/office/drawing/2014/main" id="{D89FF0AD-FFF3-464E-8C89-33134D2D7B35}"/>
              </a:ext>
            </a:extLst>
          </p:cNvPr>
          <p:cNvGrpSpPr/>
          <p:nvPr/>
        </p:nvGrpSpPr>
        <p:grpSpPr>
          <a:xfrm>
            <a:off x="1584201" y="5675824"/>
            <a:ext cx="3631835" cy="95099"/>
            <a:chOff x="4733105" y="3429000"/>
            <a:chExt cx="1785356" cy="46832"/>
          </a:xfrm>
        </p:grpSpPr>
        <p:cxnSp>
          <p:nvCxnSpPr>
            <p:cNvPr id="302" name="Straight Connector 301">
              <a:extLst>
                <a:ext uri="{FF2B5EF4-FFF2-40B4-BE49-F238E27FC236}">
                  <a16:creationId xmlns:a16="http://schemas.microsoft.com/office/drawing/2014/main" id="{3C30FC11-3E82-2144-A517-DFBC8A59BC78}"/>
                </a:ext>
              </a:extLst>
            </p:cNvPr>
            <p:cNvCxnSpPr/>
            <p:nvPr/>
          </p:nvCxnSpPr>
          <p:spPr>
            <a:xfrm rot="5400000">
              <a:off x="4710086" y="3452019"/>
              <a:ext cx="46832" cy="794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Straight Connector 302">
              <a:extLst>
                <a:ext uri="{FF2B5EF4-FFF2-40B4-BE49-F238E27FC236}">
                  <a16:creationId xmlns:a16="http://schemas.microsoft.com/office/drawing/2014/main" id="{CA41D4F4-9E24-8C49-B0AA-675B6A7783AE}"/>
                </a:ext>
              </a:extLst>
            </p:cNvPr>
            <p:cNvCxnSpPr/>
            <p:nvPr/>
          </p:nvCxnSpPr>
          <p:spPr>
            <a:xfrm rot="5400000">
              <a:off x="5306407" y="3452019"/>
              <a:ext cx="46832" cy="794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Straight Connector 303">
              <a:extLst>
                <a:ext uri="{FF2B5EF4-FFF2-40B4-BE49-F238E27FC236}">
                  <a16:creationId xmlns:a16="http://schemas.microsoft.com/office/drawing/2014/main" id="{56E3B102-BAF3-B84E-91A8-DCB6DEBA4BDD}"/>
                </a:ext>
              </a:extLst>
            </p:cNvPr>
            <p:cNvCxnSpPr/>
            <p:nvPr/>
          </p:nvCxnSpPr>
          <p:spPr>
            <a:xfrm rot="5400000">
              <a:off x="5910305" y="3452019"/>
              <a:ext cx="46832" cy="794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Straight Connector 304">
              <a:extLst>
                <a:ext uri="{FF2B5EF4-FFF2-40B4-BE49-F238E27FC236}">
                  <a16:creationId xmlns:a16="http://schemas.microsoft.com/office/drawing/2014/main" id="{BFA6F84D-60F9-9940-AB1C-9C5D0C92C0ED}"/>
                </a:ext>
              </a:extLst>
            </p:cNvPr>
            <p:cNvCxnSpPr/>
            <p:nvPr/>
          </p:nvCxnSpPr>
          <p:spPr>
            <a:xfrm rot="5400000">
              <a:off x="6494648" y="3452019"/>
              <a:ext cx="46832" cy="794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" name="Rounded Rectangle 306">
            <a:extLst>
              <a:ext uri="{FF2B5EF4-FFF2-40B4-BE49-F238E27FC236}">
                <a16:creationId xmlns:a16="http://schemas.microsoft.com/office/drawing/2014/main" id="{A3C83BE3-63D0-BD44-8A88-7192023BE9AE}"/>
              </a:ext>
            </a:extLst>
          </p:cNvPr>
          <p:cNvSpPr/>
          <p:nvPr/>
        </p:nvSpPr>
        <p:spPr>
          <a:xfrm>
            <a:off x="6110507" y="1721224"/>
            <a:ext cx="5542707" cy="1736743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5C89DA9-97FB-3A4A-A824-8BB8DC80CD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6109" y="341983"/>
            <a:ext cx="4726234" cy="984250"/>
          </a:xfrm>
        </p:spPr>
        <p:txBody>
          <a:bodyPr/>
          <a:lstStyle/>
          <a:p>
            <a:r>
              <a:rPr lang="en-US" dirty="0"/>
              <a:t>DASHBOARD</a:t>
            </a:r>
          </a:p>
        </p:txBody>
      </p:sp>
      <p:sp>
        <p:nvSpPr>
          <p:cNvPr id="309" name="TextBox 308">
            <a:extLst>
              <a:ext uri="{FF2B5EF4-FFF2-40B4-BE49-F238E27FC236}">
                <a16:creationId xmlns:a16="http://schemas.microsoft.com/office/drawing/2014/main" id="{FAD3B55A-3750-F14D-BA8D-C79F353F9401}"/>
              </a:ext>
            </a:extLst>
          </p:cNvPr>
          <p:cNvSpPr txBox="1"/>
          <p:nvPr/>
        </p:nvSpPr>
        <p:spPr>
          <a:xfrm>
            <a:off x="6110507" y="1742019"/>
            <a:ext cx="2768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80" dirty="0">
                <a:cs typeface="Arial" pitchFamily="34" charset="0"/>
              </a:rPr>
              <a:t>2010</a:t>
            </a:r>
          </a:p>
        </p:txBody>
      </p:sp>
      <p:graphicFrame>
        <p:nvGraphicFramePr>
          <p:cNvPr id="310" name="Chart 309">
            <a:extLst>
              <a:ext uri="{FF2B5EF4-FFF2-40B4-BE49-F238E27FC236}">
                <a16:creationId xmlns:a16="http://schemas.microsoft.com/office/drawing/2014/main" id="{460ECA0E-4B1E-CD4D-9763-09E05567A329}"/>
              </a:ext>
            </a:extLst>
          </p:cNvPr>
          <p:cNvGraphicFramePr/>
          <p:nvPr/>
        </p:nvGraphicFramePr>
        <p:xfrm>
          <a:off x="6168771" y="2140463"/>
          <a:ext cx="2651760" cy="129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1" name="TextBox 310">
            <a:extLst>
              <a:ext uri="{FF2B5EF4-FFF2-40B4-BE49-F238E27FC236}">
                <a16:creationId xmlns:a16="http://schemas.microsoft.com/office/drawing/2014/main" id="{7BA1A0EB-7A10-4F4A-8FA3-102591B6D104}"/>
              </a:ext>
            </a:extLst>
          </p:cNvPr>
          <p:cNvSpPr txBox="1"/>
          <p:nvPr/>
        </p:nvSpPr>
        <p:spPr>
          <a:xfrm>
            <a:off x="8873266" y="1742019"/>
            <a:ext cx="2768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80" dirty="0">
                <a:cs typeface="Arial" pitchFamily="34" charset="0"/>
              </a:rPr>
              <a:t>2020</a:t>
            </a:r>
          </a:p>
        </p:txBody>
      </p:sp>
      <p:graphicFrame>
        <p:nvGraphicFramePr>
          <p:cNvPr id="312" name="Chart 311">
            <a:extLst>
              <a:ext uri="{FF2B5EF4-FFF2-40B4-BE49-F238E27FC236}">
                <a16:creationId xmlns:a16="http://schemas.microsoft.com/office/drawing/2014/main" id="{6E56F983-40EE-864A-822C-742C742C62CE}"/>
              </a:ext>
            </a:extLst>
          </p:cNvPr>
          <p:cNvGraphicFramePr/>
          <p:nvPr/>
        </p:nvGraphicFramePr>
        <p:xfrm>
          <a:off x="8975538" y="2140463"/>
          <a:ext cx="2651760" cy="129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290B30-B27B-C848-A397-072D42C68A2B}"/>
              </a:ext>
            </a:extLst>
          </p:cNvPr>
          <p:cNvCxnSpPr>
            <a:stCxn id="307" idx="0"/>
            <a:endCxn id="307" idx="2"/>
          </p:cNvCxnSpPr>
          <p:nvPr/>
        </p:nvCxnSpPr>
        <p:spPr>
          <a:xfrm>
            <a:off x="8881861" y="1721224"/>
            <a:ext cx="0" cy="173674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Straight Connector 312">
            <a:extLst>
              <a:ext uri="{FF2B5EF4-FFF2-40B4-BE49-F238E27FC236}">
                <a16:creationId xmlns:a16="http://schemas.microsoft.com/office/drawing/2014/main" id="{367350E2-0059-AC46-8961-ED7F6E62F0B1}"/>
              </a:ext>
            </a:extLst>
          </p:cNvPr>
          <p:cNvCxnSpPr>
            <a:cxnSpLocks/>
          </p:cNvCxnSpPr>
          <p:nvPr/>
        </p:nvCxnSpPr>
        <p:spPr>
          <a:xfrm flipH="1">
            <a:off x="6103883" y="2148414"/>
            <a:ext cx="555721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Straight Connector 313">
            <a:extLst>
              <a:ext uri="{FF2B5EF4-FFF2-40B4-BE49-F238E27FC236}">
                <a16:creationId xmlns:a16="http://schemas.microsoft.com/office/drawing/2014/main" id="{A5F418DC-DAC7-3247-B715-62035DC1A51E}"/>
              </a:ext>
            </a:extLst>
          </p:cNvPr>
          <p:cNvCxnSpPr>
            <a:cxnSpLocks/>
          </p:cNvCxnSpPr>
          <p:nvPr/>
        </p:nvCxnSpPr>
        <p:spPr>
          <a:xfrm flipH="1">
            <a:off x="545990" y="2157926"/>
            <a:ext cx="5097452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Straight Connector 314">
            <a:extLst>
              <a:ext uri="{FF2B5EF4-FFF2-40B4-BE49-F238E27FC236}">
                <a16:creationId xmlns:a16="http://schemas.microsoft.com/office/drawing/2014/main" id="{DE4A1F9C-E8CB-D544-820C-1B7001ABBC4E}"/>
              </a:ext>
            </a:extLst>
          </p:cNvPr>
          <p:cNvCxnSpPr>
            <a:cxnSpLocks/>
          </p:cNvCxnSpPr>
          <p:nvPr/>
        </p:nvCxnSpPr>
        <p:spPr>
          <a:xfrm flipH="1">
            <a:off x="545990" y="5243032"/>
            <a:ext cx="5097452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6" name="Rounded Rectangle 315">
            <a:extLst>
              <a:ext uri="{FF2B5EF4-FFF2-40B4-BE49-F238E27FC236}">
                <a16:creationId xmlns:a16="http://schemas.microsoft.com/office/drawing/2014/main" id="{598683A4-AB91-7042-B84F-2448EC456615}"/>
              </a:ext>
            </a:extLst>
          </p:cNvPr>
          <p:cNvSpPr/>
          <p:nvPr/>
        </p:nvSpPr>
        <p:spPr>
          <a:xfrm>
            <a:off x="6100116" y="3939236"/>
            <a:ext cx="914280" cy="2452685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317" name="Group 316">
            <a:extLst>
              <a:ext uri="{FF2B5EF4-FFF2-40B4-BE49-F238E27FC236}">
                <a16:creationId xmlns:a16="http://schemas.microsoft.com/office/drawing/2014/main" id="{2A02426C-6D21-BB45-9E30-4BFBA1CF2623}"/>
              </a:ext>
            </a:extLst>
          </p:cNvPr>
          <p:cNvGrpSpPr/>
          <p:nvPr/>
        </p:nvGrpSpPr>
        <p:grpSpPr>
          <a:xfrm rot="5400000">
            <a:off x="134401" y="791981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318" name="Oval 317">
              <a:extLst>
                <a:ext uri="{FF2B5EF4-FFF2-40B4-BE49-F238E27FC236}">
                  <a16:creationId xmlns:a16="http://schemas.microsoft.com/office/drawing/2014/main" id="{145BEED8-86C8-6042-83CD-F8C07246AF99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9" name="Oval 318">
              <a:extLst>
                <a:ext uri="{FF2B5EF4-FFF2-40B4-BE49-F238E27FC236}">
                  <a16:creationId xmlns:a16="http://schemas.microsoft.com/office/drawing/2014/main" id="{5047B130-9F17-D944-BCB3-C9CECDDA4998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0" name="Rectangle 319">
              <a:extLst>
                <a:ext uri="{FF2B5EF4-FFF2-40B4-BE49-F238E27FC236}">
                  <a16:creationId xmlns:a16="http://schemas.microsoft.com/office/drawing/2014/main" id="{FA6809AC-5DCA-9145-B334-23C0FA26B643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1" name="Straight Connector 320">
            <a:extLst>
              <a:ext uri="{FF2B5EF4-FFF2-40B4-BE49-F238E27FC236}">
                <a16:creationId xmlns:a16="http://schemas.microsoft.com/office/drawing/2014/main" id="{03E3EBB6-956D-234E-A214-09C03EDE3C32}"/>
              </a:ext>
            </a:extLst>
          </p:cNvPr>
          <p:cNvCxnSpPr>
            <a:cxnSpLocks/>
            <a:endCxn id="319" idx="0"/>
          </p:cNvCxnSpPr>
          <p:nvPr/>
        </p:nvCxnSpPr>
        <p:spPr>
          <a:xfrm>
            <a:off x="545990" y="0"/>
            <a:ext cx="2" cy="1139986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2" name="Group 321">
            <a:extLst>
              <a:ext uri="{FF2B5EF4-FFF2-40B4-BE49-F238E27FC236}">
                <a16:creationId xmlns:a16="http://schemas.microsoft.com/office/drawing/2014/main" id="{1BE934EA-F6CF-AB4A-9CD0-F751BCAA8997}"/>
              </a:ext>
            </a:extLst>
          </p:cNvPr>
          <p:cNvGrpSpPr/>
          <p:nvPr/>
        </p:nvGrpSpPr>
        <p:grpSpPr>
          <a:xfrm>
            <a:off x="9178147" y="388465"/>
            <a:ext cx="2475067" cy="127173"/>
            <a:chOff x="-1232468" y="1031278"/>
            <a:chExt cx="6155102" cy="316259"/>
          </a:xfrm>
          <a:solidFill>
            <a:schemeClr val="accent1"/>
          </a:solidFill>
        </p:grpSpPr>
        <p:sp>
          <p:nvSpPr>
            <p:cNvPr id="323" name="Oval 322">
              <a:extLst>
                <a:ext uri="{FF2B5EF4-FFF2-40B4-BE49-F238E27FC236}">
                  <a16:creationId xmlns:a16="http://schemas.microsoft.com/office/drawing/2014/main" id="{9620F1AB-53BB-AE47-BEF9-7DEC66D5E0B3}"/>
                </a:ext>
              </a:extLst>
            </p:cNvPr>
            <p:cNvSpPr/>
            <p:nvPr/>
          </p:nvSpPr>
          <p:spPr>
            <a:xfrm>
              <a:off x="-1232468" y="1031278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Oval 323">
              <a:extLst>
                <a:ext uri="{FF2B5EF4-FFF2-40B4-BE49-F238E27FC236}">
                  <a16:creationId xmlns:a16="http://schemas.microsoft.com/office/drawing/2014/main" id="{8C1B3E6B-8D15-1D4B-9296-2E3269755C8F}"/>
                </a:ext>
              </a:extLst>
            </p:cNvPr>
            <p:cNvSpPr/>
            <p:nvPr/>
          </p:nvSpPr>
          <p:spPr>
            <a:xfrm>
              <a:off x="4606375" y="1031278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Rectangle 324">
              <a:extLst>
                <a:ext uri="{FF2B5EF4-FFF2-40B4-BE49-F238E27FC236}">
                  <a16:creationId xmlns:a16="http://schemas.microsoft.com/office/drawing/2014/main" id="{42B8D620-994C-C144-8AAC-CF150A396C11}"/>
                </a:ext>
              </a:extLst>
            </p:cNvPr>
            <p:cNvSpPr/>
            <p:nvPr/>
          </p:nvSpPr>
          <p:spPr>
            <a:xfrm>
              <a:off x="-1067195" y="1031278"/>
              <a:ext cx="5824824" cy="31625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661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6" name="Straight Connector 285">
            <a:extLst>
              <a:ext uri="{FF2B5EF4-FFF2-40B4-BE49-F238E27FC236}">
                <a16:creationId xmlns:a16="http://schemas.microsoft.com/office/drawing/2014/main" id="{7DCCF880-C499-6241-BFE3-D2525C4A55A7}"/>
              </a:ext>
            </a:extLst>
          </p:cNvPr>
          <p:cNvCxnSpPr>
            <a:cxnSpLocks/>
          </p:cNvCxnSpPr>
          <p:nvPr/>
        </p:nvCxnSpPr>
        <p:spPr>
          <a:xfrm>
            <a:off x="4405005" y="0"/>
            <a:ext cx="0" cy="685800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EFEA50B7-E95F-3A46-A8D6-59525F571E71}"/>
              </a:ext>
            </a:extLst>
          </p:cNvPr>
          <p:cNvSpPr/>
          <p:nvPr/>
        </p:nvSpPr>
        <p:spPr>
          <a:xfrm>
            <a:off x="5358922" y="2605874"/>
            <a:ext cx="3794926" cy="3794926"/>
          </a:xfrm>
          <a:prstGeom prst="ellipse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1" name="Straight Arrow Connector 260">
            <a:extLst>
              <a:ext uri="{FF2B5EF4-FFF2-40B4-BE49-F238E27FC236}">
                <a16:creationId xmlns:a16="http://schemas.microsoft.com/office/drawing/2014/main" id="{ABB68475-5C20-E041-B748-699553735389}"/>
              </a:ext>
            </a:extLst>
          </p:cNvPr>
          <p:cNvCxnSpPr>
            <a:cxnSpLocks/>
          </p:cNvCxnSpPr>
          <p:nvPr/>
        </p:nvCxnSpPr>
        <p:spPr bwMode="auto">
          <a:xfrm>
            <a:off x="2439989" y="4505293"/>
            <a:ext cx="323680" cy="0"/>
          </a:xfrm>
          <a:prstGeom prst="straightConnector1">
            <a:avLst/>
          </a:prstGeom>
          <a:noFill/>
          <a:ln w="12700">
            <a:solidFill>
              <a:schemeClr val="accent1"/>
            </a:solidFill>
            <a:round/>
            <a:headEnd w="lg" len="med"/>
            <a:tailEnd type="triangle" w="lg" len="med"/>
          </a:ln>
        </p:spPr>
      </p:cxnSp>
      <p:cxnSp>
        <p:nvCxnSpPr>
          <p:cNvPr id="262" name="Straight Arrow Connector 261">
            <a:extLst>
              <a:ext uri="{FF2B5EF4-FFF2-40B4-BE49-F238E27FC236}">
                <a16:creationId xmlns:a16="http://schemas.microsoft.com/office/drawing/2014/main" id="{FCD4E5FC-F5DC-BA44-9DFE-78549E5E4B6A}"/>
              </a:ext>
            </a:extLst>
          </p:cNvPr>
          <p:cNvCxnSpPr>
            <a:cxnSpLocks/>
          </p:cNvCxnSpPr>
          <p:nvPr/>
        </p:nvCxnSpPr>
        <p:spPr bwMode="auto">
          <a:xfrm>
            <a:off x="4901805" y="4504863"/>
            <a:ext cx="375769" cy="0"/>
          </a:xfrm>
          <a:prstGeom prst="straightConnector1">
            <a:avLst/>
          </a:prstGeom>
          <a:noFill/>
          <a:ln w="12700">
            <a:solidFill>
              <a:schemeClr val="accent1"/>
            </a:solidFill>
            <a:round/>
            <a:headEnd w="lg" len="med"/>
            <a:tailEnd type="triangle" w="lg" len="med"/>
          </a:ln>
        </p:spPr>
      </p:cxnSp>
      <p:cxnSp>
        <p:nvCxnSpPr>
          <p:cNvPr id="263" name="Straight Arrow Connector 262">
            <a:extLst>
              <a:ext uri="{FF2B5EF4-FFF2-40B4-BE49-F238E27FC236}">
                <a16:creationId xmlns:a16="http://schemas.microsoft.com/office/drawing/2014/main" id="{1757A074-A933-2B43-B69A-84463D0C8EDA}"/>
              </a:ext>
            </a:extLst>
          </p:cNvPr>
          <p:cNvCxnSpPr>
            <a:cxnSpLocks/>
            <a:stCxn id="5" idx="6"/>
          </p:cNvCxnSpPr>
          <p:nvPr/>
        </p:nvCxnSpPr>
        <p:spPr bwMode="auto">
          <a:xfrm>
            <a:off x="9153848" y="4503337"/>
            <a:ext cx="416402" cy="1726"/>
          </a:xfrm>
          <a:prstGeom prst="straightConnector1">
            <a:avLst/>
          </a:prstGeom>
          <a:noFill/>
          <a:ln w="12700">
            <a:solidFill>
              <a:schemeClr val="accent1"/>
            </a:solidFill>
            <a:round/>
            <a:headEnd w="lg" len="med"/>
            <a:tailEnd type="triangle" w="lg" len="med"/>
          </a:ln>
        </p:spPr>
      </p:cxnSp>
      <p:sp>
        <p:nvSpPr>
          <p:cNvPr id="264" name="Rectangle 263">
            <a:extLst>
              <a:ext uri="{FF2B5EF4-FFF2-40B4-BE49-F238E27FC236}">
                <a16:creationId xmlns:a16="http://schemas.microsoft.com/office/drawing/2014/main" id="{7D2E5370-0476-CF4D-8651-B9E0A889F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061" y="4504200"/>
            <a:ext cx="1960902" cy="914176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lIns="45720" tIns="18288" rIns="27432" bIns="18288" anchor="ctr"/>
          <a:lstStyle/>
          <a:p>
            <a:pPr algn="ctr">
              <a:lnSpc>
                <a:spcPct val="85000"/>
              </a:lnSpc>
              <a:spcBef>
                <a:spcPts val="200"/>
              </a:spcBef>
            </a:pPr>
            <a:r>
              <a:rPr lang="en-US" sz="2000" dirty="0">
                <a:solidFill>
                  <a:schemeClr val="bg2"/>
                </a:solidFill>
              </a:rPr>
              <a:t>Sample text</a:t>
            </a:r>
          </a:p>
          <a:p>
            <a:pPr algn="ctr">
              <a:lnSpc>
                <a:spcPct val="85000"/>
              </a:lnSpc>
              <a:spcBef>
                <a:spcPts val="200"/>
              </a:spcBef>
            </a:pPr>
            <a:r>
              <a:rPr lang="en-US" sz="2000" dirty="0">
                <a:solidFill>
                  <a:schemeClr val="bg2"/>
                </a:solidFill>
              </a:rPr>
              <a:t>Sample text 2</a:t>
            </a:r>
          </a:p>
        </p:txBody>
      </p:sp>
      <p:sp>
        <p:nvSpPr>
          <p:cNvPr id="265" name="Rectangle 46">
            <a:extLst>
              <a:ext uri="{FF2B5EF4-FFF2-40B4-BE49-F238E27FC236}">
                <a16:creationId xmlns:a16="http://schemas.microsoft.com/office/drawing/2014/main" id="{1472967B-9726-1446-9FFC-C54DF8B2A9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061" y="3590021"/>
            <a:ext cx="1966112" cy="914179"/>
          </a:xfrm>
          <a:prstGeom prst="rect">
            <a:avLst/>
          </a:prstGeom>
          <a:solidFill>
            <a:schemeClr val="bg2"/>
          </a:solidFill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b="1" dirty="0"/>
              <a:t>Step 1 </a:t>
            </a:r>
            <a:r>
              <a:rPr lang="en-US" sz="2000" dirty="0"/>
              <a:t>Information</a:t>
            </a:r>
          </a:p>
        </p:txBody>
      </p:sp>
      <p:sp>
        <p:nvSpPr>
          <p:cNvPr id="266" name="Rectangle 265">
            <a:extLst>
              <a:ext uri="{FF2B5EF4-FFF2-40B4-BE49-F238E27FC236}">
                <a16:creationId xmlns:a16="http://schemas.microsoft.com/office/drawing/2014/main" id="{A827337D-635E-FE45-8E40-B789EA987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0904" y="4504200"/>
            <a:ext cx="1962927" cy="914176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lIns="45720" tIns="18288" rIns="27432" bIns="18288" anchor="ctr"/>
          <a:lstStyle/>
          <a:p>
            <a:pPr algn="ctr">
              <a:lnSpc>
                <a:spcPct val="85000"/>
              </a:lnSpc>
              <a:spcBef>
                <a:spcPts val="200"/>
              </a:spcBef>
            </a:pPr>
            <a:r>
              <a:rPr lang="en-US" sz="2000" dirty="0">
                <a:solidFill>
                  <a:schemeClr val="bg2"/>
                </a:solidFill>
              </a:rPr>
              <a:t>Sample text</a:t>
            </a:r>
          </a:p>
          <a:p>
            <a:pPr algn="ctr">
              <a:lnSpc>
                <a:spcPct val="85000"/>
              </a:lnSpc>
              <a:spcBef>
                <a:spcPts val="200"/>
              </a:spcBef>
            </a:pPr>
            <a:r>
              <a:rPr lang="en-US" sz="2000" dirty="0">
                <a:solidFill>
                  <a:schemeClr val="bg2"/>
                </a:solidFill>
              </a:rPr>
              <a:t>Sample text 2</a:t>
            </a:r>
          </a:p>
        </p:txBody>
      </p:sp>
      <p:sp>
        <p:nvSpPr>
          <p:cNvPr id="267" name="Rectangle 46">
            <a:extLst>
              <a:ext uri="{FF2B5EF4-FFF2-40B4-BE49-F238E27FC236}">
                <a16:creationId xmlns:a16="http://schemas.microsoft.com/office/drawing/2014/main" id="{4F9FE74E-5592-0540-B463-F7C2FB4B87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7719" y="3589158"/>
            <a:ext cx="1966112" cy="914179"/>
          </a:xfrm>
          <a:prstGeom prst="rect">
            <a:avLst/>
          </a:prstGeom>
          <a:solidFill>
            <a:schemeClr val="bg2"/>
          </a:solidFill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b="1" dirty="0"/>
              <a:t>Step 2</a:t>
            </a:r>
          </a:p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/>
              <a:t>Information</a:t>
            </a:r>
          </a:p>
        </p:txBody>
      </p:sp>
      <p:sp>
        <p:nvSpPr>
          <p:cNvPr id="268" name="Rectangle 267">
            <a:extLst>
              <a:ext uri="{FF2B5EF4-FFF2-40B4-BE49-F238E27FC236}">
                <a16:creationId xmlns:a16="http://schemas.microsoft.com/office/drawing/2014/main" id="{567088E3-5615-3349-8170-5452E7CB3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1231" y="4504201"/>
            <a:ext cx="1969592" cy="914176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lIns="45720" tIns="18288" rIns="27432" bIns="18288" anchor="ctr"/>
          <a:lstStyle/>
          <a:p>
            <a:pPr algn="ctr">
              <a:lnSpc>
                <a:spcPct val="85000"/>
              </a:lnSpc>
              <a:spcBef>
                <a:spcPts val="200"/>
              </a:spcBef>
            </a:pPr>
            <a:r>
              <a:rPr lang="en-US" sz="2000" dirty="0">
                <a:solidFill>
                  <a:schemeClr val="bg2"/>
                </a:solidFill>
              </a:rPr>
              <a:t>Sample text</a:t>
            </a:r>
          </a:p>
          <a:p>
            <a:pPr algn="ctr">
              <a:lnSpc>
                <a:spcPct val="85000"/>
              </a:lnSpc>
              <a:spcBef>
                <a:spcPts val="200"/>
              </a:spcBef>
            </a:pPr>
            <a:r>
              <a:rPr lang="en-US" sz="2000" dirty="0">
                <a:solidFill>
                  <a:schemeClr val="bg2"/>
                </a:solidFill>
              </a:rPr>
              <a:t>Sample text 2</a:t>
            </a:r>
          </a:p>
        </p:txBody>
      </p:sp>
      <p:sp>
        <p:nvSpPr>
          <p:cNvPr id="269" name="Rectangle 46">
            <a:extLst>
              <a:ext uri="{FF2B5EF4-FFF2-40B4-BE49-F238E27FC236}">
                <a16:creationId xmlns:a16="http://schemas.microsoft.com/office/drawing/2014/main" id="{DB63C340-8287-564F-A12F-59FF7ADCE0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4710" y="3589158"/>
            <a:ext cx="1966112" cy="914179"/>
          </a:xfrm>
          <a:prstGeom prst="rect">
            <a:avLst/>
          </a:prstGeom>
          <a:solidFill>
            <a:schemeClr val="bg2"/>
          </a:solidFill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b="1" dirty="0"/>
              <a:t>Step 4</a:t>
            </a:r>
          </a:p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/>
              <a:t>Information</a:t>
            </a:r>
          </a:p>
        </p:txBody>
      </p:sp>
      <p:grpSp>
        <p:nvGrpSpPr>
          <p:cNvPr id="270" name="Group 21">
            <a:extLst>
              <a:ext uri="{FF2B5EF4-FFF2-40B4-BE49-F238E27FC236}">
                <a16:creationId xmlns:a16="http://schemas.microsoft.com/office/drawing/2014/main" id="{19326C9D-3F94-5449-AB6B-733C1FE780A1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427585" y="2682156"/>
            <a:ext cx="3657600" cy="3642361"/>
            <a:chOff x="2316480" y="1143000"/>
            <a:chExt cx="4389120" cy="4370832"/>
          </a:xfrm>
          <a:effectLst/>
        </p:grpSpPr>
        <p:grpSp>
          <p:nvGrpSpPr>
            <p:cNvPr id="271" name="Group 12">
              <a:extLst>
                <a:ext uri="{FF2B5EF4-FFF2-40B4-BE49-F238E27FC236}">
                  <a16:creationId xmlns:a16="http://schemas.microsoft.com/office/drawing/2014/main" id="{D1FB1B70-AD37-4F4C-82BE-5703DF74CA96}"/>
                </a:ext>
              </a:extLst>
            </p:cNvPr>
            <p:cNvGrpSpPr/>
            <p:nvPr/>
          </p:nvGrpSpPr>
          <p:grpSpPr>
            <a:xfrm>
              <a:off x="2316480" y="1143000"/>
              <a:ext cx="4389120" cy="4370832"/>
              <a:chOff x="-1828800" y="1143000"/>
              <a:chExt cx="4389120" cy="4370832"/>
            </a:xfrm>
          </p:grpSpPr>
          <p:sp>
            <p:nvSpPr>
              <p:cNvPr id="276" name="Freeform 5">
                <a:extLst>
                  <a:ext uri="{FF2B5EF4-FFF2-40B4-BE49-F238E27FC236}">
                    <a16:creationId xmlns:a16="http://schemas.microsoft.com/office/drawing/2014/main" id="{06929839-0001-3642-B9D4-7FD822BBB0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99820" y="1143000"/>
                <a:ext cx="2213811" cy="2074122"/>
              </a:xfrm>
              <a:custGeom>
                <a:avLst/>
                <a:gdLst/>
                <a:ahLst/>
                <a:cxnLst>
                  <a:cxn ang="0">
                    <a:pos x="648" y="2050"/>
                  </a:cxn>
                  <a:cxn ang="0">
                    <a:pos x="663" y="1934"/>
                  </a:cxn>
                  <a:cxn ang="0">
                    <a:pos x="688" y="1820"/>
                  </a:cxn>
                  <a:cxn ang="0">
                    <a:pos x="723" y="1711"/>
                  </a:cxn>
                  <a:cxn ang="0">
                    <a:pos x="768" y="1606"/>
                  </a:cxn>
                  <a:cxn ang="0">
                    <a:pos x="821" y="1506"/>
                  </a:cxn>
                  <a:cxn ang="0">
                    <a:pos x="883" y="1412"/>
                  </a:cxn>
                  <a:cxn ang="0">
                    <a:pos x="951" y="1323"/>
                  </a:cxn>
                  <a:cxn ang="0">
                    <a:pos x="1028" y="1241"/>
                  </a:cxn>
                  <a:cxn ang="0">
                    <a:pos x="1112" y="1166"/>
                  </a:cxn>
                  <a:cxn ang="0">
                    <a:pos x="1200" y="1097"/>
                  </a:cxn>
                  <a:cxn ang="0">
                    <a:pos x="1296" y="1037"/>
                  </a:cxn>
                  <a:cxn ang="0">
                    <a:pos x="1397" y="986"/>
                  </a:cxn>
                  <a:cxn ang="0">
                    <a:pos x="1502" y="942"/>
                  </a:cxn>
                  <a:cxn ang="0">
                    <a:pos x="1611" y="907"/>
                  </a:cxn>
                  <a:cxn ang="0">
                    <a:pos x="1725" y="884"/>
                  </a:cxn>
                  <a:cxn ang="0">
                    <a:pos x="1841" y="870"/>
                  </a:cxn>
                  <a:cxn ang="0">
                    <a:pos x="1846" y="1077"/>
                  </a:cxn>
                  <a:cxn ang="0">
                    <a:pos x="1846" y="0"/>
                  </a:cxn>
                  <a:cxn ang="0">
                    <a:pos x="1841" y="222"/>
                  </a:cxn>
                  <a:cxn ang="0">
                    <a:pos x="1795" y="225"/>
                  </a:cxn>
                  <a:cxn ang="0">
                    <a:pos x="1704" y="233"/>
                  </a:cxn>
                  <a:cxn ang="0">
                    <a:pos x="1615" y="247"/>
                  </a:cxn>
                  <a:cxn ang="0">
                    <a:pos x="1527" y="264"/>
                  </a:cxn>
                  <a:cxn ang="0">
                    <a:pos x="1440" y="285"/>
                  </a:cxn>
                  <a:cxn ang="0">
                    <a:pos x="1355" y="309"/>
                  </a:cxn>
                  <a:cxn ang="0">
                    <a:pos x="1271" y="338"/>
                  </a:cxn>
                  <a:cxn ang="0">
                    <a:pos x="1189" y="370"/>
                  </a:cxn>
                  <a:cxn ang="0">
                    <a:pos x="1109" y="407"/>
                  </a:cxn>
                  <a:cxn ang="0">
                    <a:pos x="1031" y="446"/>
                  </a:cxn>
                  <a:cxn ang="0">
                    <a:pos x="955" y="488"/>
                  </a:cxn>
                  <a:cxn ang="0">
                    <a:pos x="881" y="534"/>
                  </a:cxn>
                  <a:cxn ang="0">
                    <a:pos x="810" y="583"/>
                  </a:cxn>
                  <a:cxn ang="0">
                    <a:pos x="740" y="636"/>
                  </a:cxn>
                  <a:cxn ang="0">
                    <a:pos x="673" y="691"/>
                  </a:cxn>
                  <a:cxn ang="0">
                    <a:pos x="609" y="748"/>
                  </a:cxn>
                  <a:cxn ang="0">
                    <a:pos x="547" y="809"/>
                  </a:cxn>
                  <a:cxn ang="0">
                    <a:pos x="488" y="872"/>
                  </a:cxn>
                  <a:cxn ang="0">
                    <a:pos x="432" y="939"/>
                  </a:cxn>
                  <a:cxn ang="0">
                    <a:pos x="378" y="1007"/>
                  </a:cxn>
                  <a:cxn ang="0">
                    <a:pos x="329" y="1078"/>
                  </a:cxn>
                  <a:cxn ang="0">
                    <a:pos x="281" y="1152"/>
                  </a:cxn>
                  <a:cxn ang="0">
                    <a:pos x="238" y="1226"/>
                  </a:cxn>
                  <a:cxn ang="0">
                    <a:pos x="198" y="1304"/>
                  </a:cxn>
                  <a:cxn ang="0">
                    <a:pos x="160" y="1384"/>
                  </a:cxn>
                  <a:cxn ang="0">
                    <a:pos x="126" y="1465"/>
                  </a:cxn>
                  <a:cxn ang="0">
                    <a:pos x="97" y="1548"/>
                  </a:cxn>
                  <a:cxn ang="0">
                    <a:pos x="70" y="1633"/>
                  </a:cxn>
                  <a:cxn ang="0">
                    <a:pos x="48" y="1720"/>
                  </a:cxn>
                  <a:cxn ang="0">
                    <a:pos x="30" y="1806"/>
                  </a:cxn>
                  <a:cxn ang="0">
                    <a:pos x="14" y="1896"/>
                  </a:cxn>
                  <a:cxn ang="0">
                    <a:pos x="5" y="1987"/>
                  </a:cxn>
                  <a:cxn ang="0">
                    <a:pos x="312" y="1837"/>
                  </a:cxn>
                </a:cxnLst>
                <a:rect l="0" t="0" r="r" b="b"/>
                <a:pathLst>
                  <a:path w="2185" h="2050">
                    <a:moveTo>
                      <a:pt x="648" y="2050"/>
                    </a:moveTo>
                    <a:lnTo>
                      <a:pt x="648" y="2050"/>
                    </a:lnTo>
                    <a:lnTo>
                      <a:pt x="653" y="1991"/>
                    </a:lnTo>
                    <a:lnTo>
                      <a:pt x="663" y="1934"/>
                    </a:lnTo>
                    <a:lnTo>
                      <a:pt x="674" y="1876"/>
                    </a:lnTo>
                    <a:lnTo>
                      <a:pt x="688" y="1820"/>
                    </a:lnTo>
                    <a:lnTo>
                      <a:pt x="705" y="1764"/>
                    </a:lnTo>
                    <a:lnTo>
                      <a:pt x="723" y="1711"/>
                    </a:lnTo>
                    <a:lnTo>
                      <a:pt x="744" y="1658"/>
                    </a:lnTo>
                    <a:lnTo>
                      <a:pt x="768" y="1606"/>
                    </a:lnTo>
                    <a:lnTo>
                      <a:pt x="793" y="1556"/>
                    </a:lnTo>
                    <a:lnTo>
                      <a:pt x="821" y="1506"/>
                    </a:lnTo>
                    <a:lnTo>
                      <a:pt x="850" y="1458"/>
                    </a:lnTo>
                    <a:lnTo>
                      <a:pt x="883" y="1412"/>
                    </a:lnTo>
                    <a:lnTo>
                      <a:pt x="916" y="1367"/>
                    </a:lnTo>
                    <a:lnTo>
                      <a:pt x="951" y="1323"/>
                    </a:lnTo>
                    <a:lnTo>
                      <a:pt x="989" y="1281"/>
                    </a:lnTo>
                    <a:lnTo>
                      <a:pt x="1028" y="1241"/>
                    </a:lnTo>
                    <a:lnTo>
                      <a:pt x="1068" y="1202"/>
                    </a:lnTo>
                    <a:lnTo>
                      <a:pt x="1112" y="1166"/>
                    </a:lnTo>
                    <a:lnTo>
                      <a:pt x="1155" y="1131"/>
                    </a:lnTo>
                    <a:lnTo>
                      <a:pt x="1200" y="1097"/>
                    </a:lnTo>
                    <a:lnTo>
                      <a:pt x="1247" y="1067"/>
                    </a:lnTo>
                    <a:lnTo>
                      <a:pt x="1296" y="1037"/>
                    </a:lnTo>
                    <a:lnTo>
                      <a:pt x="1345" y="1011"/>
                    </a:lnTo>
                    <a:lnTo>
                      <a:pt x="1397" y="986"/>
                    </a:lnTo>
                    <a:lnTo>
                      <a:pt x="1449" y="962"/>
                    </a:lnTo>
                    <a:lnTo>
                      <a:pt x="1502" y="942"/>
                    </a:lnTo>
                    <a:lnTo>
                      <a:pt x="1556" y="924"/>
                    </a:lnTo>
                    <a:lnTo>
                      <a:pt x="1611" y="907"/>
                    </a:lnTo>
                    <a:lnTo>
                      <a:pt x="1668" y="895"/>
                    </a:lnTo>
                    <a:lnTo>
                      <a:pt x="1725" y="884"/>
                    </a:lnTo>
                    <a:lnTo>
                      <a:pt x="1783" y="875"/>
                    </a:lnTo>
                    <a:lnTo>
                      <a:pt x="1841" y="870"/>
                    </a:lnTo>
                    <a:lnTo>
                      <a:pt x="1843" y="1077"/>
                    </a:lnTo>
                    <a:lnTo>
                      <a:pt x="1846" y="1077"/>
                    </a:lnTo>
                    <a:lnTo>
                      <a:pt x="2185" y="538"/>
                    </a:lnTo>
                    <a:lnTo>
                      <a:pt x="1846" y="0"/>
                    </a:lnTo>
                    <a:lnTo>
                      <a:pt x="1841" y="0"/>
                    </a:lnTo>
                    <a:lnTo>
                      <a:pt x="1841" y="222"/>
                    </a:lnTo>
                    <a:lnTo>
                      <a:pt x="1841" y="222"/>
                    </a:lnTo>
                    <a:lnTo>
                      <a:pt x="1795" y="225"/>
                    </a:lnTo>
                    <a:lnTo>
                      <a:pt x="1751" y="229"/>
                    </a:lnTo>
                    <a:lnTo>
                      <a:pt x="1704" y="233"/>
                    </a:lnTo>
                    <a:lnTo>
                      <a:pt x="1660" y="240"/>
                    </a:lnTo>
                    <a:lnTo>
                      <a:pt x="1615" y="247"/>
                    </a:lnTo>
                    <a:lnTo>
                      <a:pt x="1570" y="254"/>
                    </a:lnTo>
                    <a:lnTo>
                      <a:pt x="1527" y="264"/>
                    </a:lnTo>
                    <a:lnTo>
                      <a:pt x="1484" y="274"/>
                    </a:lnTo>
                    <a:lnTo>
                      <a:pt x="1440" y="285"/>
                    </a:lnTo>
                    <a:lnTo>
                      <a:pt x="1397" y="296"/>
                    </a:lnTo>
                    <a:lnTo>
                      <a:pt x="1355" y="309"/>
                    </a:lnTo>
                    <a:lnTo>
                      <a:pt x="1313" y="323"/>
                    </a:lnTo>
                    <a:lnTo>
                      <a:pt x="1271" y="338"/>
                    </a:lnTo>
                    <a:lnTo>
                      <a:pt x="1229" y="354"/>
                    </a:lnTo>
                    <a:lnTo>
                      <a:pt x="1189" y="370"/>
                    </a:lnTo>
                    <a:lnTo>
                      <a:pt x="1148" y="389"/>
                    </a:lnTo>
                    <a:lnTo>
                      <a:pt x="1109" y="407"/>
                    </a:lnTo>
                    <a:lnTo>
                      <a:pt x="1070" y="425"/>
                    </a:lnTo>
                    <a:lnTo>
                      <a:pt x="1031" y="446"/>
                    </a:lnTo>
                    <a:lnTo>
                      <a:pt x="993" y="467"/>
                    </a:lnTo>
                    <a:lnTo>
                      <a:pt x="955" y="488"/>
                    </a:lnTo>
                    <a:lnTo>
                      <a:pt x="917" y="510"/>
                    </a:lnTo>
                    <a:lnTo>
                      <a:pt x="881" y="534"/>
                    </a:lnTo>
                    <a:lnTo>
                      <a:pt x="845" y="558"/>
                    </a:lnTo>
                    <a:lnTo>
                      <a:pt x="810" y="583"/>
                    </a:lnTo>
                    <a:lnTo>
                      <a:pt x="775" y="610"/>
                    </a:lnTo>
                    <a:lnTo>
                      <a:pt x="740" y="636"/>
                    </a:lnTo>
                    <a:lnTo>
                      <a:pt x="706" y="663"/>
                    </a:lnTo>
                    <a:lnTo>
                      <a:pt x="673" y="691"/>
                    </a:lnTo>
                    <a:lnTo>
                      <a:pt x="641" y="719"/>
                    </a:lnTo>
                    <a:lnTo>
                      <a:pt x="609" y="748"/>
                    </a:lnTo>
                    <a:lnTo>
                      <a:pt x="578" y="779"/>
                    </a:lnTo>
                    <a:lnTo>
                      <a:pt x="547" y="809"/>
                    </a:lnTo>
                    <a:lnTo>
                      <a:pt x="518" y="840"/>
                    </a:lnTo>
                    <a:lnTo>
                      <a:pt x="488" y="872"/>
                    </a:lnTo>
                    <a:lnTo>
                      <a:pt x="459" y="906"/>
                    </a:lnTo>
                    <a:lnTo>
                      <a:pt x="432" y="939"/>
                    </a:lnTo>
                    <a:lnTo>
                      <a:pt x="404" y="973"/>
                    </a:lnTo>
                    <a:lnTo>
                      <a:pt x="378" y="1007"/>
                    </a:lnTo>
                    <a:lnTo>
                      <a:pt x="353" y="1043"/>
                    </a:lnTo>
                    <a:lnTo>
                      <a:pt x="329" y="1078"/>
                    </a:lnTo>
                    <a:lnTo>
                      <a:pt x="304" y="1114"/>
                    </a:lnTo>
                    <a:lnTo>
                      <a:pt x="281" y="1152"/>
                    </a:lnTo>
                    <a:lnTo>
                      <a:pt x="259" y="1188"/>
                    </a:lnTo>
                    <a:lnTo>
                      <a:pt x="238" y="1226"/>
                    </a:lnTo>
                    <a:lnTo>
                      <a:pt x="217" y="1265"/>
                    </a:lnTo>
                    <a:lnTo>
                      <a:pt x="198" y="1304"/>
                    </a:lnTo>
                    <a:lnTo>
                      <a:pt x="178" y="1344"/>
                    </a:lnTo>
                    <a:lnTo>
                      <a:pt x="160" y="1384"/>
                    </a:lnTo>
                    <a:lnTo>
                      <a:pt x="143" y="1423"/>
                    </a:lnTo>
                    <a:lnTo>
                      <a:pt x="126" y="1465"/>
                    </a:lnTo>
                    <a:lnTo>
                      <a:pt x="111" y="1506"/>
                    </a:lnTo>
                    <a:lnTo>
                      <a:pt x="97" y="1548"/>
                    </a:lnTo>
                    <a:lnTo>
                      <a:pt x="83" y="1590"/>
                    </a:lnTo>
                    <a:lnTo>
                      <a:pt x="70" y="1633"/>
                    </a:lnTo>
                    <a:lnTo>
                      <a:pt x="59" y="1676"/>
                    </a:lnTo>
                    <a:lnTo>
                      <a:pt x="48" y="1720"/>
                    </a:lnTo>
                    <a:lnTo>
                      <a:pt x="38" y="1763"/>
                    </a:lnTo>
                    <a:lnTo>
                      <a:pt x="30" y="1806"/>
                    </a:lnTo>
                    <a:lnTo>
                      <a:pt x="21" y="1851"/>
                    </a:lnTo>
                    <a:lnTo>
                      <a:pt x="14" y="1896"/>
                    </a:lnTo>
                    <a:lnTo>
                      <a:pt x="9" y="1941"/>
                    </a:lnTo>
                    <a:lnTo>
                      <a:pt x="5" y="1987"/>
                    </a:lnTo>
                    <a:lnTo>
                      <a:pt x="0" y="2033"/>
                    </a:lnTo>
                    <a:lnTo>
                      <a:pt x="312" y="1837"/>
                    </a:lnTo>
                    <a:lnTo>
                      <a:pt x="648" y="205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" name="Freeform 6">
                <a:extLst>
                  <a:ext uri="{FF2B5EF4-FFF2-40B4-BE49-F238E27FC236}">
                    <a16:creationId xmlns:a16="http://schemas.microsoft.com/office/drawing/2014/main" id="{9F36C426-22BF-F84A-8EFF-FB786CC1D1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28800" y="3068392"/>
                <a:ext cx="2087162" cy="2225887"/>
              </a:xfrm>
              <a:custGeom>
                <a:avLst/>
                <a:gdLst/>
                <a:ahLst/>
                <a:cxnLst>
                  <a:cxn ang="0">
                    <a:pos x="2060" y="1553"/>
                  </a:cxn>
                  <a:cxn ang="0">
                    <a:pos x="1942" y="1538"/>
                  </a:cxn>
                  <a:cxn ang="0">
                    <a:pos x="1827" y="1512"/>
                  </a:cxn>
                  <a:cxn ang="0">
                    <a:pos x="1717" y="1478"/>
                  </a:cxn>
                  <a:cxn ang="0">
                    <a:pos x="1610" y="1433"/>
                  </a:cxn>
                  <a:cxn ang="0">
                    <a:pos x="1510" y="1380"/>
                  </a:cxn>
                  <a:cxn ang="0">
                    <a:pos x="1413" y="1317"/>
                  </a:cxn>
                  <a:cxn ang="0">
                    <a:pos x="1324" y="1247"/>
                  </a:cxn>
                  <a:cxn ang="0">
                    <a:pos x="1241" y="1170"/>
                  </a:cxn>
                  <a:cxn ang="0">
                    <a:pos x="1164" y="1085"/>
                  </a:cxn>
                  <a:cxn ang="0">
                    <a:pos x="1096" y="994"/>
                  </a:cxn>
                  <a:cxn ang="0">
                    <a:pos x="1036" y="897"/>
                  </a:cxn>
                  <a:cxn ang="0">
                    <a:pos x="984" y="795"/>
                  </a:cxn>
                  <a:cxn ang="0">
                    <a:pos x="941" y="689"/>
                  </a:cxn>
                  <a:cxn ang="0">
                    <a:pos x="907" y="577"/>
                  </a:cxn>
                  <a:cxn ang="0">
                    <a:pos x="883" y="461"/>
                  </a:cxn>
                  <a:cxn ang="0">
                    <a:pos x="871" y="342"/>
                  </a:cxn>
                  <a:cxn ang="0">
                    <a:pos x="1076" y="339"/>
                  </a:cxn>
                  <a:cxn ang="0">
                    <a:pos x="0" y="339"/>
                  </a:cxn>
                  <a:cxn ang="0">
                    <a:pos x="225" y="344"/>
                  </a:cxn>
                  <a:cxn ang="0">
                    <a:pos x="228" y="390"/>
                  </a:cxn>
                  <a:cxn ang="0">
                    <a:pos x="235" y="482"/>
                  </a:cxn>
                  <a:cxn ang="0">
                    <a:pos x="247" y="572"/>
                  </a:cxn>
                  <a:cxn ang="0">
                    <a:pos x="264" y="661"/>
                  </a:cxn>
                  <a:cxn ang="0">
                    <a:pos x="285" y="749"/>
                  </a:cxn>
                  <a:cxn ang="0">
                    <a:pos x="310" y="836"/>
                  </a:cxn>
                  <a:cxn ang="0">
                    <a:pos x="338" y="920"/>
                  </a:cxn>
                  <a:cxn ang="0">
                    <a:pos x="370" y="1002"/>
                  </a:cxn>
                  <a:cxn ang="0">
                    <a:pos x="405" y="1083"/>
                  </a:cxn>
                  <a:cxn ang="0">
                    <a:pos x="446" y="1163"/>
                  </a:cxn>
                  <a:cxn ang="0">
                    <a:pos x="488" y="1240"/>
                  </a:cxn>
                  <a:cxn ang="0">
                    <a:pos x="534" y="1314"/>
                  </a:cxn>
                  <a:cxn ang="0">
                    <a:pos x="583" y="1387"/>
                  </a:cxn>
                  <a:cxn ang="0">
                    <a:pos x="636" y="1457"/>
                  </a:cxn>
                  <a:cxn ang="0">
                    <a:pos x="691" y="1524"/>
                  </a:cxn>
                  <a:cxn ang="0">
                    <a:pos x="749" y="1589"/>
                  </a:cxn>
                  <a:cxn ang="0">
                    <a:pos x="811" y="1652"/>
                  </a:cxn>
                  <a:cxn ang="0">
                    <a:pos x="874" y="1711"/>
                  </a:cxn>
                  <a:cxn ang="0">
                    <a:pos x="941" y="1768"/>
                  </a:cxn>
                  <a:cxn ang="0">
                    <a:pos x="1009" y="1821"/>
                  </a:cxn>
                  <a:cxn ang="0">
                    <a:pos x="1081" y="1872"/>
                  </a:cxn>
                  <a:cxn ang="0">
                    <a:pos x="1155" y="1919"/>
                  </a:cxn>
                  <a:cxn ang="0">
                    <a:pos x="1232" y="1964"/>
                  </a:cxn>
                  <a:cxn ang="0">
                    <a:pos x="1308" y="2005"/>
                  </a:cxn>
                  <a:cxn ang="0">
                    <a:pos x="1389" y="2042"/>
                  </a:cxn>
                  <a:cxn ang="0">
                    <a:pos x="1471" y="2076"/>
                  </a:cxn>
                  <a:cxn ang="0">
                    <a:pos x="1554" y="2105"/>
                  </a:cxn>
                  <a:cxn ang="0">
                    <a:pos x="1640" y="2132"/>
                  </a:cxn>
                  <a:cxn ang="0">
                    <a:pos x="1728" y="2154"/>
                  </a:cxn>
                  <a:cxn ang="0">
                    <a:pos x="1816" y="2172"/>
                  </a:cxn>
                  <a:cxn ang="0">
                    <a:pos x="1907" y="2186"/>
                  </a:cxn>
                  <a:cxn ang="0">
                    <a:pos x="1998" y="2196"/>
                  </a:cxn>
                  <a:cxn ang="0">
                    <a:pos x="1848" y="1873"/>
                  </a:cxn>
                </a:cxnLst>
                <a:rect l="0" t="0" r="r" b="b"/>
                <a:pathLst>
                  <a:path w="2060" h="2200">
                    <a:moveTo>
                      <a:pt x="2060" y="1553"/>
                    </a:moveTo>
                    <a:lnTo>
                      <a:pt x="2060" y="1553"/>
                    </a:lnTo>
                    <a:lnTo>
                      <a:pt x="2000" y="1547"/>
                    </a:lnTo>
                    <a:lnTo>
                      <a:pt x="1942" y="1538"/>
                    </a:lnTo>
                    <a:lnTo>
                      <a:pt x="1884" y="1526"/>
                    </a:lnTo>
                    <a:lnTo>
                      <a:pt x="1827" y="1512"/>
                    </a:lnTo>
                    <a:lnTo>
                      <a:pt x="1771" y="1496"/>
                    </a:lnTo>
                    <a:lnTo>
                      <a:pt x="1717" y="1478"/>
                    </a:lnTo>
                    <a:lnTo>
                      <a:pt x="1663" y="1457"/>
                    </a:lnTo>
                    <a:lnTo>
                      <a:pt x="1610" y="1433"/>
                    </a:lnTo>
                    <a:lnTo>
                      <a:pt x="1559" y="1408"/>
                    </a:lnTo>
                    <a:lnTo>
                      <a:pt x="1510" y="1380"/>
                    </a:lnTo>
                    <a:lnTo>
                      <a:pt x="1461" y="1349"/>
                    </a:lnTo>
                    <a:lnTo>
                      <a:pt x="1413" y="1317"/>
                    </a:lnTo>
                    <a:lnTo>
                      <a:pt x="1369" y="1283"/>
                    </a:lnTo>
                    <a:lnTo>
                      <a:pt x="1324" y="1247"/>
                    </a:lnTo>
                    <a:lnTo>
                      <a:pt x="1282" y="1209"/>
                    </a:lnTo>
                    <a:lnTo>
                      <a:pt x="1241" y="1170"/>
                    </a:lnTo>
                    <a:lnTo>
                      <a:pt x="1202" y="1128"/>
                    </a:lnTo>
                    <a:lnTo>
                      <a:pt x="1164" y="1085"/>
                    </a:lnTo>
                    <a:lnTo>
                      <a:pt x="1129" y="1040"/>
                    </a:lnTo>
                    <a:lnTo>
                      <a:pt x="1096" y="994"/>
                    </a:lnTo>
                    <a:lnTo>
                      <a:pt x="1065" y="946"/>
                    </a:lnTo>
                    <a:lnTo>
                      <a:pt x="1036" y="897"/>
                    </a:lnTo>
                    <a:lnTo>
                      <a:pt x="1009" y="847"/>
                    </a:lnTo>
                    <a:lnTo>
                      <a:pt x="984" y="795"/>
                    </a:lnTo>
                    <a:lnTo>
                      <a:pt x="962" y="742"/>
                    </a:lnTo>
                    <a:lnTo>
                      <a:pt x="941" y="689"/>
                    </a:lnTo>
                    <a:lnTo>
                      <a:pt x="923" y="633"/>
                    </a:lnTo>
                    <a:lnTo>
                      <a:pt x="907" y="577"/>
                    </a:lnTo>
                    <a:lnTo>
                      <a:pt x="895" y="520"/>
                    </a:lnTo>
                    <a:lnTo>
                      <a:pt x="883" y="461"/>
                    </a:lnTo>
                    <a:lnTo>
                      <a:pt x="876" y="402"/>
                    </a:lnTo>
                    <a:lnTo>
                      <a:pt x="871" y="342"/>
                    </a:lnTo>
                    <a:lnTo>
                      <a:pt x="1076" y="342"/>
                    </a:lnTo>
                    <a:lnTo>
                      <a:pt x="1076" y="339"/>
                    </a:lnTo>
                    <a:lnTo>
                      <a:pt x="538" y="0"/>
                    </a:lnTo>
                    <a:lnTo>
                      <a:pt x="0" y="339"/>
                    </a:lnTo>
                    <a:lnTo>
                      <a:pt x="0" y="344"/>
                    </a:lnTo>
                    <a:lnTo>
                      <a:pt x="225" y="344"/>
                    </a:lnTo>
                    <a:lnTo>
                      <a:pt x="225" y="344"/>
                    </a:lnTo>
                    <a:lnTo>
                      <a:pt x="228" y="390"/>
                    </a:lnTo>
                    <a:lnTo>
                      <a:pt x="231" y="436"/>
                    </a:lnTo>
                    <a:lnTo>
                      <a:pt x="235" y="482"/>
                    </a:lnTo>
                    <a:lnTo>
                      <a:pt x="242" y="527"/>
                    </a:lnTo>
                    <a:lnTo>
                      <a:pt x="247" y="572"/>
                    </a:lnTo>
                    <a:lnTo>
                      <a:pt x="256" y="616"/>
                    </a:lnTo>
                    <a:lnTo>
                      <a:pt x="264" y="661"/>
                    </a:lnTo>
                    <a:lnTo>
                      <a:pt x="274" y="706"/>
                    </a:lnTo>
                    <a:lnTo>
                      <a:pt x="285" y="749"/>
                    </a:lnTo>
                    <a:lnTo>
                      <a:pt x="296" y="792"/>
                    </a:lnTo>
                    <a:lnTo>
                      <a:pt x="310" y="836"/>
                    </a:lnTo>
                    <a:lnTo>
                      <a:pt x="323" y="878"/>
                    </a:lnTo>
                    <a:lnTo>
                      <a:pt x="338" y="920"/>
                    </a:lnTo>
                    <a:lnTo>
                      <a:pt x="354" y="962"/>
                    </a:lnTo>
                    <a:lnTo>
                      <a:pt x="370" y="1002"/>
                    </a:lnTo>
                    <a:lnTo>
                      <a:pt x="387" y="1044"/>
                    </a:lnTo>
                    <a:lnTo>
                      <a:pt x="405" y="1083"/>
                    </a:lnTo>
                    <a:lnTo>
                      <a:pt x="425" y="1124"/>
                    </a:lnTo>
                    <a:lnTo>
                      <a:pt x="446" y="1163"/>
                    </a:lnTo>
                    <a:lnTo>
                      <a:pt x="467" y="1201"/>
                    </a:lnTo>
                    <a:lnTo>
                      <a:pt x="488" y="1240"/>
                    </a:lnTo>
                    <a:lnTo>
                      <a:pt x="510" y="1278"/>
                    </a:lnTo>
                    <a:lnTo>
                      <a:pt x="534" y="1314"/>
                    </a:lnTo>
                    <a:lnTo>
                      <a:pt x="558" y="1350"/>
                    </a:lnTo>
                    <a:lnTo>
                      <a:pt x="583" y="1387"/>
                    </a:lnTo>
                    <a:lnTo>
                      <a:pt x="609" y="1422"/>
                    </a:lnTo>
                    <a:lnTo>
                      <a:pt x="636" y="1457"/>
                    </a:lnTo>
                    <a:lnTo>
                      <a:pt x="663" y="1491"/>
                    </a:lnTo>
                    <a:lnTo>
                      <a:pt x="691" y="1524"/>
                    </a:lnTo>
                    <a:lnTo>
                      <a:pt x="720" y="1557"/>
                    </a:lnTo>
                    <a:lnTo>
                      <a:pt x="749" y="1589"/>
                    </a:lnTo>
                    <a:lnTo>
                      <a:pt x="780" y="1622"/>
                    </a:lnTo>
                    <a:lnTo>
                      <a:pt x="811" y="1652"/>
                    </a:lnTo>
                    <a:lnTo>
                      <a:pt x="842" y="1682"/>
                    </a:lnTo>
                    <a:lnTo>
                      <a:pt x="874" y="1711"/>
                    </a:lnTo>
                    <a:lnTo>
                      <a:pt x="907" y="1740"/>
                    </a:lnTo>
                    <a:lnTo>
                      <a:pt x="941" y="1768"/>
                    </a:lnTo>
                    <a:lnTo>
                      <a:pt x="974" y="1795"/>
                    </a:lnTo>
                    <a:lnTo>
                      <a:pt x="1009" y="1821"/>
                    </a:lnTo>
                    <a:lnTo>
                      <a:pt x="1046" y="1847"/>
                    </a:lnTo>
                    <a:lnTo>
                      <a:pt x="1081" y="1872"/>
                    </a:lnTo>
                    <a:lnTo>
                      <a:pt x="1118" y="1897"/>
                    </a:lnTo>
                    <a:lnTo>
                      <a:pt x="1155" y="1919"/>
                    </a:lnTo>
                    <a:lnTo>
                      <a:pt x="1192" y="1942"/>
                    </a:lnTo>
                    <a:lnTo>
                      <a:pt x="1232" y="1964"/>
                    </a:lnTo>
                    <a:lnTo>
                      <a:pt x="1269" y="1985"/>
                    </a:lnTo>
                    <a:lnTo>
                      <a:pt x="1308" y="2005"/>
                    </a:lnTo>
                    <a:lnTo>
                      <a:pt x="1349" y="2024"/>
                    </a:lnTo>
                    <a:lnTo>
                      <a:pt x="1389" y="2042"/>
                    </a:lnTo>
                    <a:lnTo>
                      <a:pt x="1430" y="2059"/>
                    </a:lnTo>
                    <a:lnTo>
                      <a:pt x="1471" y="2076"/>
                    </a:lnTo>
                    <a:lnTo>
                      <a:pt x="1512" y="2091"/>
                    </a:lnTo>
                    <a:lnTo>
                      <a:pt x="1554" y="2105"/>
                    </a:lnTo>
                    <a:lnTo>
                      <a:pt x="1598" y="2119"/>
                    </a:lnTo>
                    <a:lnTo>
                      <a:pt x="1640" y="2132"/>
                    </a:lnTo>
                    <a:lnTo>
                      <a:pt x="1683" y="2143"/>
                    </a:lnTo>
                    <a:lnTo>
                      <a:pt x="1728" y="2154"/>
                    </a:lnTo>
                    <a:lnTo>
                      <a:pt x="1771" y="2164"/>
                    </a:lnTo>
                    <a:lnTo>
                      <a:pt x="1816" y="2172"/>
                    </a:lnTo>
                    <a:lnTo>
                      <a:pt x="1861" y="2179"/>
                    </a:lnTo>
                    <a:lnTo>
                      <a:pt x="1907" y="2186"/>
                    </a:lnTo>
                    <a:lnTo>
                      <a:pt x="1951" y="2192"/>
                    </a:lnTo>
                    <a:lnTo>
                      <a:pt x="1998" y="2196"/>
                    </a:lnTo>
                    <a:lnTo>
                      <a:pt x="2044" y="2200"/>
                    </a:lnTo>
                    <a:lnTo>
                      <a:pt x="1848" y="1873"/>
                    </a:lnTo>
                    <a:lnTo>
                      <a:pt x="2060" y="155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" name="Freeform 7">
                <a:extLst>
                  <a:ext uri="{FF2B5EF4-FFF2-40B4-BE49-F238E27FC236}">
                    <a16:creationId xmlns:a16="http://schemas.microsoft.com/office/drawing/2014/main" id="{366FFBE8-7E16-8849-9035-12138743D7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411" y="3423522"/>
                <a:ext cx="2222929" cy="2090310"/>
              </a:xfrm>
              <a:custGeom>
                <a:avLst/>
                <a:gdLst/>
                <a:ahLst/>
                <a:cxnLst>
                  <a:cxn ang="0">
                    <a:pos x="1548" y="0"/>
                  </a:cxn>
                  <a:cxn ang="0">
                    <a:pos x="1534" y="120"/>
                  </a:cxn>
                  <a:cxn ang="0">
                    <a:pos x="1510" y="235"/>
                  </a:cxn>
                  <a:cxn ang="0">
                    <a:pos x="1475" y="346"/>
                  </a:cxn>
                  <a:cxn ang="0">
                    <a:pos x="1432" y="453"/>
                  </a:cxn>
                  <a:cxn ang="0">
                    <a:pos x="1379" y="555"/>
                  </a:cxn>
                  <a:cxn ang="0">
                    <a:pos x="1317" y="651"/>
                  </a:cxn>
                  <a:cxn ang="0">
                    <a:pos x="1247" y="742"/>
                  </a:cxn>
                  <a:cxn ang="0">
                    <a:pos x="1170" y="826"/>
                  </a:cxn>
                  <a:cxn ang="0">
                    <a:pos x="1086" y="903"/>
                  </a:cxn>
                  <a:cxn ang="0">
                    <a:pos x="996" y="973"/>
                  </a:cxn>
                  <a:cxn ang="0">
                    <a:pos x="899" y="1034"/>
                  </a:cxn>
                  <a:cxn ang="0">
                    <a:pos x="798" y="1087"/>
                  </a:cxn>
                  <a:cxn ang="0">
                    <a:pos x="691" y="1131"/>
                  </a:cxn>
                  <a:cxn ang="0">
                    <a:pos x="579" y="1166"/>
                  </a:cxn>
                  <a:cxn ang="0">
                    <a:pos x="464" y="1189"/>
                  </a:cxn>
                  <a:cxn ang="0">
                    <a:pos x="346" y="1203"/>
                  </a:cxn>
                  <a:cxn ang="0">
                    <a:pos x="341" y="985"/>
                  </a:cxn>
                  <a:cxn ang="0">
                    <a:pos x="341" y="2066"/>
                  </a:cxn>
                  <a:cxn ang="0">
                    <a:pos x="346" y="1851"/>
                  </a:cxn>
                  <a:cxn ang="0">
                    <a:pos x="392" y="1848"/>
                  </a:cxn>
                  <a:cxn ang="0">
                    <a:pos x="484" y="1840"/>
                  </a:cxn>
                  <a:cxn ang="0">
                    <a:pos x="573" y="1827"/>
                  </a:cxn>
                  <a:cxn ang="0">
                    <a:pos x="663" y="1809"/>
                  </a:cxn>
                  <a:cxn ang="0">
                    <a:pos x="751" y="1788"/>
                  </a:cxn>
                  <a:cxn ang="0">
                    <a:pos x="838" y="1763"/>
                  </a:cxn>
                  <a:cxn ang="0">
                    <a:pos x="921" y="1735"/>
                  </a:cxn>
                  <a:cxn ang="0">
                    <a:pos x="1004" y="1703"/>
                  </a:cxn>
                  <a:cxn ang="0">
                    <a:pos x="1085" y="1666"/>
                  </a:cxn>
                  <a:cxn ang="0">
                    <a:pos x="1163" y="1626"/>
                  </a:cxn>
                  <a:cxn ang="0">
                    <a:pos x="1240" y="1584"/>
                  </a:cxn>
                  <a:cxn ang="0">
                    <a:pos x="1314" y="1536"/>
                  </a:cxn>
                  <a:cxn ang="0">
                    <a:pos x="1387" y="1487"/>
                  </a:cxn>
                  <a:cxn ang="0">
                    <a:pos x="1457" y="1434"/>
                  </a:cxn>
                  <a:cxn ang="0">
                    <a:pos x="1524" y="1378"/>
                  </a:cxn>
                  <a:cxn ang="0">
                    <a:pos x="1588" y="1319"/>
                  </a:cxn>
                  <a:cxn ang="0">
                    <a:pos x="1651" y="1258"/>
                  </a:cxn>
                  <a:cxn ang="0">
                    <a:pos x="1710" y="1195"/>
                  </a:cxn>
                  <a:cxn ang="0">
                    <a:pos x="1767" y="1128"/>
                  </a:cxn>
                  <a:cxn ang="0">
                    <a:pos x="1820" y="1058"/>
                  </a:cxn>
                  <a:cxn ang="0">
                    <a:pos x="1871" y="987"/>
                  </a:cxn>
                  <a:cxn ang="0">
                    <a:pos x="1917" y="913"/>
                  </a:cxn>
                  <a:cxn ang="0">
                    <a:pos x="1961" y="836"/>
                  </a:cxn>
                  <a:cxn ang="0">
                    <a:pos x="2002" y="757"/>
                  </a:cxn>
                  <a:cxn ang="0">
                    <a:pos x="2038" y="678"/>
                  </a:cxn>
                  <a:cxn ang="0">
                    <a:pos x="2072" y="595"/>
                  </a:cxn>
                  <a:cxn ang="0">
                    <a:pos x="2101" y="511"/>
                  </a:cxn>
                  <a:cxn ang="0">
                    <a:pos x="2128" y="426"/>
                  </a:cxn>
                  <a:cxn ang="0">
                    <a:pos x="2149" y="338"/>
                  </a:cxn>
                  <a:cxn ang="0">
                    <a:pos x="2167" y="250"/>
                  </a:cxn>
                  <a:cxn ang="0">
                    <a:pos x="2181" y="159"/>
                  </a:cxn>
                  <a:cxn ang="0">
                    <a:pos x="2191" y="67"/>
                  </a:cxn>
                  <a:cxn ang="0">
                    <a:pos x="1879" y="215"/>
                  </a:cxn>
                </a:cxnLst>
                <a:rect l="0" t="0" r="r" b="b"/>
                <a:pathLst>
                  <a:path w="2194" h="2066">
                    <a:moveTo>
                      <a:pt x="1548" y="0"/>
                    </a:moveTo>
                    <a:lnTo>
                      <a:pt x="1548" y="0"/>
                    </a:lnTo>
                    <a:lnTo>
                      <a:pt x="1542" y="60"/>
                    </a:lnTo>
                    <a:lnTo>
                      <a:pt x="1534" y="120"/>
                    </a:lnTo>
                    <a:lnTo>
                      <a:pt x="1523" y="177"/>
                    </a:lnTo>
                    <a:lnTo>
                      <a:pt x="1510" y="235"/>
                    </a:lnTo>
                    <a:lnTo>
                      <a:pt x="1493" y="290"/>
                    </a:lnTo>
                    <a:lnTo>
                      <a:pt x="1475" y="346"/>
                    </a:lnTo>
                    <a:lnTo>
                      <a:pt x="1454" y="401"/>
                    </a:lnTo>
                    <a:lnTo>
                      <a:pt x="1432" y="453"/>
                    </a:lnTo>
                    <a:lnTo>
                      <a:pt x="1407" y="504"/>
                    </a:lnTo>
                    <a:lnTo>
                      <a:pt x="1379" y="555"/>
                    </a:lnTo>
                    <a:lnTo>
                      <a:pt x="1349" y="604"/>
                    </a:lnTo>
                    <a:lnTo>
                      <a:pt x="1317" y="651"/>
                    </a:lnTo>
                    <a:lnTo>
                      <a:pt x="1284" y="697"/>
                    </a:lnTo>
                    <a:lnTo>
                      <a:pt x="1247" y="742"/>
                    </a:lnTo>
                    <a:lnTo>
                      <a:pt x="1209" y="785"/>
                    </a:lnTo>
                    <a:lnTo>
                      <a:pt x="1170" y="826"/>
                    </a:lnTo>
                    <a:lnTo>
                      <a:pt x="1130" y="865"/>
                    </a:lnTo>
                    <a:lnTo>
                      <a:pt x="1086" y="903"/>
                    </a:lnTo>
                    <a:lnTo>
                      <a:pt x="1042" y="939"/>
                    </a:lnTo>
                    <a:lnTo>
                      <a:pt x="996" y="973"/>
                    </a:lnTo>
                    <a:lnTo>
                      <a:pt x="948" y="1003"/>
                    </a:lnTo>
                    <a:lnTo>
                      <a:pt x="899" y="1034"/>
                    </a:lnTo>
                    <a:lnTo>
                      <a:pt x="849" y="1061"/>
                    </a:lnTo>
                    <a:lnTo>
                      <a:pt x="798" y="1087"/>
                    </a:lnTo>
                    <a:lnTo>
                      <a:pt x="745" y="1110"/>
                    </a:lnTo>
                    <a:lnTo>
                      <a:pt x="691" y="1131"/>
                    </a:lnTo>
                    <a:lnTo>
                      <a:pt x="635" y="1149"/>
                    </a:lnTo>
                    <a:lnTo>
                      <a:pt x="579" y="1166"/>
                    </a:lnTo>
                    <a:lnTo>
                      <a:pt x="522" y="1178"/>
                    </a:lnTo>
                    <a:lnTo>
                      <a:pt x="464" y="1189"/>
                    </a:lnTo>
                    <a:lnTo>
                      <a:pt x="404" y="1198"/>
                    </a:lnTo>
                    <a:lnTo>
                      <a:pt x="346" y="1203"/>
                    </a:lnTo>
                    <a:lnTo>
                      <a:pt x="344" y="985"/>
                    </a:lnTo>
                    <a:lnTo>
                      <a:pt x="341" y="985"/>
                    </a:lnTo>
                    <a:lnTo>
                      <a:pt x="0" y="1526"/>
                    </a:lnTo>
                    <a:lnTo>
                      <a:pt x="341" y="2066"/>
                    </a:lnTo>
                    <a:lnTo>
                      <a:pt x="346" y="2066"/>
                    </a:lnTo>
                    <a:lnTo>
                      <a:pt x="346" y="1851"/>
                    </a:lnTo>
                    <a:lnTo>
                      <a:pt x="346" y="1851"/>
                    </a:lnTo>
                    <a:lnTo>
                      <a:pt x="392" y="1848"/>
                    </a:lnTo>
                    <a:lnTo>
                      <a:pt x="438" y="1844"/>
                    </a:lnTo>
                    <a:lnTo>
                      <a:pt x="484" y="1840"/>
                    </a:lnTo>
                    <a:lnTo>
                      <a:pt x="529" y="1834"/>
                    </a:lnTo>
                    <a:lnTo>
                      <a:pt x="573" y="1827"/>
                    </a:lnTo>
                    <a:lnTo>
                      <a:pt x="618" y="1819"/>
                    </a:lnTo>
                    <a:lnTo>
                      <a:pt x="663" y="1809"/>
                    </a:lnTo>
                    <a:lnTo>
                      <a:pt x="708" y="1799"/>
                    </a:lnTo>
                    <a:lnTo>
                      <a:pt x="751" y="1788"/>
                    </a:lnTo>
                    <a:lnTo>
                      <a:pt x="794" y="1777"/>
                    </a:lnTo>
                    <a:lnTo>
                      <a:pt x="838" y="1763"/>
                    </a:lnTo>
                    <a:lnTo>
                      <a:pt x="880" y="1750"/>
                    </a:lnTo>
                    <a:lnTo>
                      <a:pt x="921" y="1735"/>
                    </a:lnTo>
                    <a:lnTo>
                      <a:pt x="963" y="1719"/>
                    </a:lnTo>
                    <a:lnTo>
                      <a:pt x="1004" y="1703"/>
                    </a:lnTo>
                    <a:lnTo>
                      <a:pt x="1044" y="1684"/>
                    </a:lnTo>
                    <a:lnTo>
                      <a:pt x="1085" y="1666"/>
                    </a:lnTo>
                    <a:lnTo>
                      <a:pt x="1124" y="1647"/>
                    </a:lnTo>
                    <a:lnTo>
                      <a:pt x="1163" y="1626"/>
                    </a:lnTo>
                    <a:lnTo>
                      <a:pt x="1202" y="1605"/>
                    </a:lnTo>
                    <a:lnTo>
                      <a:pt x="1240" y="1584"/>
                    </a:lnTo>
                    <a:lnTo>
                      <a:pt x="1278" y="1560"/>
                    </a:lnTo>
                    <a:lnTo>
                      <a:pt x="1314" y="1536"/>
                    </a:lnTo>
                    <a:lnTo>
                      <a:pt x="1351" y="1512"/>
                    </a:lnTo>
                    <a:lnTo>
                      <a:pt x="1387" y="1487"/>
                    </a:lnTo>
                    <a:lnTo>
                      <a:pt x="1422" y="1461"/>
                    </a:lnTo>
                    <a:lnTo>
                      <a:pt x="1457" y="1434"/>
                    </a:lnTo>
                    <a:lnTo>
                      <a:pt x="1490" y="1408"/>
                    </a:lnTo>
                    <a:lnTo>
                      <a:pt x="1524" y="1378"/>
                    </a:lnTo>
                    <a:lnTo>
                      <a:pt x="1558" y="1350"/>
                    </a:lnTo>
                    <a:lnTo>
                      <a:pt x="1588" y="1319"/>
                    </a:lnTo>
                    <a:lnTo>
                      <a:pt x="1620" y="1290"/>
                    </a:lnTo>
                    <a:lnTo>
                      <a:pt x="1651" y="1258"/>
                    </a:lnTo>
                    <a:lnTo>
                      <a:pt x="1681" y="1227"/>
                    </a:lnTo>
                    <a:lnTo>
                      <a:pt x="1710" y="1195"/>
                    </a:lnTo>
                    <a:lnTo>
                      <a:pt x="1739" y="1161"/>
                    </a:lnTo>
                    <a:lnTo>
                      <a:pt x="1767" y="1128"/>
                    </a:lnTo>
                    <a:lnTo>
                      <a:pt x="1794" y="1093"/>
                    </a:lnTo>
                    <a:lnTo>
                      <a:pt x="1820" y="1058"/>
                    </a:lnTo>
                    <a:lnTo>
                      <a:pt x="1845" y="1023"/>
                    </a:lnTo>
                    <a:lnTo>
                      <a:pt x="1871" y="987"/>
                    </a:lnTo>
                    <a:lnTo>
                      <a:pt x="1894" y="950"/>
                    </a:lnTo>
                    <a:lnTo>
                      <a:pt x="1917" y="913"/>
                    </a:lnTo>
                    <a:lnTo>
                      <a:pt x="1939" y="875"/>
                    </a:lnTo>
                    <a:lnTo>
                      <a:pt x="1961" y="836"/>
                    </a:lnTo>
                    <a:lnTo>
                      <a:pt x="1982" y="798"/>
                    </a:lnTo>
                    <a:lnTo>
                      <a:pt x="2002" y="757"/>
                    </a:lnTo>
                    <a:lnTo>
                      <a:pt x="2020" y="718"/>
                    </a:lnTo>
                    <a:lnTo>
                      <a:pt x="2038" y="678"/>
                    </a:lnTo>
                    <a:lnTo>
                      <a:pt x="2055" y="637"/>
                    </a:lnTo>
                    <a:lnTo>
                      <a:pt x="2072" y="595"/>
                    </a:lnTo>
                    <a:lnTo>
                      <a:pt x="2087" y="553"/>
                    </a:lnTo>
                    <a:lnTo>
                      <a:pt x="2101" y="511"/>
                    </a:lnTo>
                    <a:lnTo>
                      <a:pt x="2115" y="468"/>
                    </a:lnTo>
                    <a:lnTo>
                      <a:pt x="2128" y="426"/>
                    </a:lnTo>
                    <a:lnTo>
                      <a:pt x="2139" y="381"/>
                    </a:lnTo>
                    <a:lnTo>
                      <a:pt x="2149" y="338"/>
                    </a:lnTo>
                    <a:lnTo>
                      <a:pt x="2159" y="293"/>
                    </a:lnTo>
                    <a:lnTo>
                      <a:pt x="2167" y="250"/>
                    </a:lnTo>
                    <a:lnTo>
                      <a:pt x="2174" y="204"/>
                    </a:lnTo>
                    <a:lnTo>
                      <a:pt x="2181" y="159"/>
                    </a:lnTo>
                    <a:lnTo>
                      <a:pt x="2187" y="113"/>
                    </a:lnTo>
                    <a:lnTo>
                      <a:pt x="2191" y="67"/>
                    </a:lnTo>
                    <a:lnTo>
                      <a:pt x="2194" y="21"/>
                    </a:lnTo>
                    <a:lnTo>
                      <a:pt x="1879" y="215"/>
                    </a:lnTo>
                    <a:lnTo>
                      <a:pt x="1548" y="0"/>
                    </a:lnTo>
                    <a:close/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" name="Freeform 8">
                <a:extLst>
                  <a:ext uri="{FF2B5EF4-FFF2-40B4-BE49-F238E27FC236}">
                    <a16:creationId xmlns:a16="http://schemas.microsoft.com/office/drawing/2014/main" id="{DBB8A5B3-3E92-7744-90D6-2B00ADEF41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065" y="1367612"/>
                <a:ext cx="2094255" cy="2206663"/>
              </a:xfrm>
              <a:custGeom>
                <a:avLst/>
                <a:gdLst/>
                <a:ahLst/>
                <a:cxnLst>
                  <a:cxn ang="0">
                    <a:pos x="1841" y="1837"/>
                  </a:cxn>
                  <a:cxn ang="0">
                    <a:pos x="1834" y="1746"/>
                  </a:cxn>
                  <a:cxn ang="0">
                    <a:pos x="1822" y="1656"/>
                  </a:cxn>
                  <a:cxn ang="0">
                    <a:pos x="1807" y="1566"/>
                  </a:cxn>
                  <a:cxn ang="0">
                    <a:pos x="1787" y="1478"/>
                  </a:cxn>
                  <a:cxn ang="0">
                    <a:pos x="1764" y="1391"/>
                  </a:cxn>
                  <a:cxn ang="0">
                    <a:pos x="1737" y="1307"/>
                  </a:cxn>
                  <a:cxn ang="0">
                    <a:pos x="1706" y="1225"/>
                  </a:cxn>
                  <a:cxn ang="0">
                    <a:pos x="1671" y="1144"/>
                  </a:cxn>
                  <a:cxn ang="0">
                    <a:pos x="1634" y="1064"/>
                  </a:cxn>
                  <a:cxn ang="0">
                    <a:pos x="1593" y="987"/>
                  </a:cxn>
                  <a:cxn ang="0">
                    <a:pos x="1548" y="912"/>
                  </a:cxn>
                  <a:cxn ang="0">
                    <a:pos x="1499" y="839"/>
                  </a:cxn>
                  <a:cxn ang="0">
                    <a:pos x="1449" y="768"/>
                  </a:cxn>
                  <a:cxn ang="0">
                    <a:pos x="1395" y="701"/>
                  </a:cxn>
                  <a:cxn ang="0">
                    <a:pos x="1337" y="635"/>
                  </a:cxn>
                  <a:cxn ang="0">
                    <a:pos x="1277" y="572"/>
                  </a:cxn>
                  <a:cxn ang="0">
                    <a:pos x="1216" y="512"/>
                  </a:cxn>
                  <a:cxn ang="0">
                    <a:pos x="1150" y="453"/>
                  </a:cxn>
                  <a:cxn ang="0">
                    <a:pos x="1083" y="399"/>
                  </a:cxn>
                  <a:cxn ang="0">
                    <a:pos x="1012" y="348"/>
                  </a:cxn>
                  <a:cxn ang="0">
                    <a:pos x="940" y="299"/>
                  </a:cxn>
                  <a:cxn ang="0">
                    <a:pos x="865" y="255"/>
                  </a:cxn>
                  <a:cxn ang="0">
                    <a:pos x="788" y="213"/>
                  </a:cxn>
                  <a:cxn ang="0">
                    <a:pos x="710" y="174"/>
                  </a:cxn>
                  <a:cxn ang="0">
                    <a:pos x="629" y="139"/>
                  </a:cxn>
                  <a:cxn ang="0">
                    <a:pos x="546" y="108"/>
                  </a:cxn>
                  <a:cxn ang="0">
                    <a:pos x="461" y="80"/>
                  </a:cxn>
                  <a:cxn ang="0">
                    <a:pos x="376" y="56"/>
                  </a:cxn>
                  <a:cxn ang="0">
                    <a:pos x="288" y="37"/>
                  </a:cxn>
                  <a:cxn ang="0">
                    <a:pos x="198" y="20"/>
                  </a:cxn>
                  <a:cxn ang="0">
                    <a:pos x="109" y="9"/>
                  </a:cxn>
                  <a:cxn ang="0">
                    <a:pos x="16" y="0"/>
                  </a:cxn>
                  <a:cxn ang="0">
                    <a:pos x="0" y="648"/>
                  </a:cxn>
                  <a:cxn ang="0">
                    <a:pos x="58" y="653"/>
                  </a:cxn>
                  <a:cxn ang="0">
                    <a:pos x="174" y="673"/>
                  </a:cxn>
                  <a:cxn ang="0">
                    <a:pos x="286" y="702"/>
                  </a:cxn>
                  <a:cxn ang="0">
                    <a:pos x="395" y="741"/>
                  </a:cxn>
                  <a:cxn ang="0">
                    <a:pos x="499" y="790"/>
                  </a:cxn>
                  <a:cxn ang="0">
                    <a:pos x="596" y="846"/>
                  </a:cxn>
                  <a:cxn ang="0">
                    <a:pos x="689" y="912"/>
                  </a:cxn>
                  <a:cxn ang="0">
                    <a:pos x="775" y="983"/>
                  </a:cxn>
                  <a:cxn ang="0">
                    <a:pos x="855" y="1063"/>
                  </a:cxn>
                  <a:cxn ang="0">
                    <a:pos x="928" y="1149"/>
                  </a:cxn>
                  <a:cxn ang="0">
                    <a:pos x="993" y="1242"/>
                  </a:cxn>
                  <a:cxn ang="0">
                    <a:pos x="1051" y="1340"/>
                  </a:cxn>
                  <a:cxn ang="0">
                    <a:pos x="1098" y="1443"/>
                  </a:cxn>
                  <a:cxn ang="0">
                    <a:pos x="1137" y="1551"/>
                  </a:cxn>
                  <a:cxn ang="0">
                    <a:pos x="1168" y="1663"/>
                  </a:cxn>
                  <a:cxn ang="0">
                    <a:pos x="1188" y="1779"/>
                  </a:cxn>
                  <a:cxn ang="0">
                    <a:pos x="989" y="1839"/>
                  </a:cxn>
                  <a:cxn ang="0">
                    <a:pos x="1529" y="2181"/>
                  </a:cxn>
                  <a:cxn ang="0">
                    <a:pos x="2067" y="1837"/>
                  </a:cxn>
                </a:cxnLst>
                <a:rect l="0" t="0" r="r" b="b"/>
                <a:pathLst>
                  <a:path w="2067" h="2181">
                    <a:moveTo>
                      <a:pt x="1841" y="1837"/>
                    </a:moveTo>
                    <a:lnTo>
                      <a:pt x="1841" y="1837"/>
                    </a:lnTo>
                    <a:lnTo>
                      <a:pt x="1838" y="1791"/>
                    </a:lnTo>
                    <a:lnTo>
                      <a:pt x="1834" y="1746"/>
                    </a:lnTo>
                    <a:lnTo>
                      <a:pt x="1828" y="1700"/>
                    </a:lnTo>
                    <a:lnTo>
                      <a:pt x="1822" y="1656"/>
                    </a:lnTo>
                    <a:lnTo>
                      <a:pt x="1815" y="1611"/>
                    </a:lnTo>
                    <a:lnTo>
                      <a:pt x="1807" y="1566"/>
                    </a:lnTo>
                    <a:lnTo>
                      <a:pt x="1797" y="1523"/>
                    </a:lnTo>
                    <a:lnTo>
                      <a:pt x="1787" y="1478"/>
                    </a:lnTo>
                    <a:lnTo>
                      <a:pt x="1776" y="1435"/>
                    </a:lnTo>
                    <a:lnTo>
                      <a:pt x="1764" y="1391"/>
                    </a:lnTo>
                    <a:lnTo>
                      <a:pt x="1751" y="1349"/>
                    </a:lnTo>
                    <a:lnTo>
                      <a:pt x="1737" y="1307"/>
                    </a:lnTo>
                    <a:lnTo>
                      <a:pt x="1722" y="1266"/>
                    </a:lnTo>
                    <a:lnTo>
                      <a:pt x="1706" y="1225"/>
                    </a:lnTo>
                    <a:lnTo>
                      <a:pt x="1690" y="1183"/>
                    </a:lnTo>
                    <a:lnTo>
                      <a:pt x="1671" y="1144"/>
                    </a:lnTo>
                    <a:lnTo>
                      <a:pt x="1653" y="1103"/>
                    </a:lnTo>
                    <a:lnTo>
                      <a:pt x="1634" y="1064"/>
                    </a:lnTo>
                    <a:lnTo>
                      <a:pt x="1614" y="1025"/>
                    </a:lnTo>
                    <a:lnTo>
                      <a:pt x="1593" y="987"/>
                    </a:lnTo>
                    <a:lnTo>
                      <a:pt x="1571" y="950"/>
                    </a:lnTo>
                    <a:lnTo>
                      <a:pt x="1548" y="912"/>
                    </a:lnTo>
                    <a:lnTo>
                      <a:pt x="1525" y="875"/>
                    </a:lnTo>
                    <a:lnTo>
                      <a:pt x="1499" y="839"/>
                    </a:lnTo>
                    <a:lnTo>
                      <a:pt x="1474" y="803"/>
                    </a:lnTo>
                    <a:lnTo>
                      <a:pt x="1449" y="768"/>
                    </a:lnTo>
                    <a:lnTo>
                      <a:pt x="1423" y="734"/>
                    </a:lnTo>
                    <a:lnTo>
                      <a:pt x="1395" y="701"/>
                    </a:lnTo>
                    <a:lnTo>
                      <a:pt x="1367" y="667"/>
                    </a:lnTo>
                    <a:lnTo>
                      <a:pt x="1337" y="635"/>
                    </a:lnTo>
                    <a:lnTo>
                      <a:pt x="1308" y="603"/>
                    </a:lnTo>
                    <a:lnTo>
                      <a:pt x="1277" y="572"/>
                    </a:lnTo>
                    <a:lnTo>
                      <a:pt x="1246" y="541"/>
                    </a:lnTo>
                    <a:lnTo>
                      <a:pt x="1216" y="512"/>
                    </a:lnTo>
                    <a:lnTo>
                      <a:pt x="1184" y="483"/>
                    </a:lnTo>
                    <a:lnTo>
                      <a:pt x="1150" y="453"/>
                    </a:lnTo>
                    <a:lnTo>
                      <a:pt x="1116" y="427"/>
                    </a:lnTo>
                    <a:lnTo>
                      <a:pt x="1083" y="399"/>
                    </a:lnTo>
                    <a:lnTo>
                      <a:pt x="1048" y="374"/>
                    </a:lnTo>
                    <a:lnTo>
                      <a:pt x="1012" y="348"/>
                    </a:lnTo>
                    <a:lnTo>
                      <a:pt x="977" y="323"/>
                    </a:lnTo>
                    <a:lnTo>
                      <a:pt x="940" y="299"/>
                    </a:lnTo>
                    <a:lnTo>
                      <a:pt x="903" y="276"/>
                    </a:lnTo>
                    <a:lnTo>
                      <a:pt x="865" y="255"/>
                    </a:lnTo>
                    <a:lnTo>
                      <a:pt x="827" y="232"/>
                    </a:lnTo>
                    <a:lnTo>
                      <a:pt x="788" y="213"/>
                    </a:lnTo>
                    <a:lnTo>
                      <a:pt x="749" y="193"/>
                    </a:lnTo>
                    <a:lnTo>
                      <a:pt x="710" y="174"/>
                    </a:lnTo>
                    <a:lnTo>
                      <a:pt x="669" y="155"/>
                    </a:lnTo>
                    <a:lnTo>
                      <a:pt x="629" y="139"/>
                    </a:lnTo>
                    <a:lnTo>
                      <a:pt x="587" y="123"/>
                    </a:lnTo>
                    <a:lnTo>
                      <a:pt x="546" y="108"/>
                    </a:lnTo>
                    <a:lnTo>
                      <a:pt x="504" y="94"/>
                    </a:lnTo>
                    <a:lnTo>
                      <a:pt x="461" y="80"/>
                    </a:lnTo>
                    <a:lnTo>
                      <a:pt x="419" y="67"/>
                    </a:lnTo>
                    <a:lnTo>
                      <a:pt x="376" y="56"/>
                    </a:lnTo>
                    <a:lnTo>
                      <a:pt x="331" y="45"/>
                    </a:lnTo>
                    <a:lnTo>
                      <a:pt x="288" y="37"/>
                    </a:lnTo>
                    <a:lnTo>
                      <a:pt x="243" y="28"/>
                    </a:lnTo>
                    <a:lnTo>
                      <a:pt x="198" y="20"/>
                    </a:lnTo>
                    <a:lnTo>
                      <a:pt x="153" y="14"/>
                    </a:lnTo>
                    <a:lnTo>
                      <a:pt x="109" y="9"/>
                    </a:lnTo>
                    <a:lnTo>
                      <a:pt x="62" y="4"/>
                    </a:lnTo>
                    <a:lnTo>
                      <a:pt x="16" y="0"/>
                    </a:lnTo>
                    <a:lnTo>
                      <a:pt x="212" y="318"/>
                    </a:lnTo>
                    <a:lnTo>
                      <a:pt x="0" y="648"/>
                    </a:lnTo>
                    <a:lnTo>
                      <a:pt x="0" y="648"/>
                    </a:lnTo>
                    <a:lnTo>
                      <a:pt x="58" y="653"/>
                    </a:lnTo>
                    <a:lnTo>
                      <a:pt x="117" y="662"/>
                    </a:lnTo>
                    <a:lnTo>
                      <a:pt x="174" y="673"/>
                    </a:lnTo>
                    <a:lnTo>
                      <a:pt x="230" y="687"/>
                    </a:lnTo>
                    <a:lnTo>
                      <a:pt x="286" y="702"/>
                    </a:lnTo>
                    <a:lnTo>
                      <a:pt x="341" y="720"/>
                    </a:lnTo>
                    <a:lnTo>
                      <a:pt x="395" y="741"/>
                    </a:lnTo>
                    <a:lnTo>
                      <a:pt x="447" y="765"/>
                    </a:lnTo>
                    <a:lnTo>
                      <a:pt x="499" y="790"/>
                    </a:lnTo>
                    <a:lnTo>
                      <a:pt x="548" y="817"/>
                    </a:lnTo>
                    <a:lnTo>
                      <a:pt x="596" y="846"/>
                    </a:lnTo>
                    <a:lnTo>
                      <a:pt x="643" y="878"/>
                    </a:lnTo>
                    <a:lnTo>
                      <a:pt x="689" y="912"/>
                    </a:lnTo>
                    <a:lnTo>
                      <a:pt x="733" y="947"/>
                    </a:lnTo>
                    <a:lnTo>
                      <a:pt x="775" y="983"/>
                    </a:lnTo>
                    <a:lnTo>
                      <a:pt x="816" y="1022"/>
                    </a:lnTo>
                    <a:lnTo>
                      <a:pt x="855" y="1063"/>
                    </a:lnTo>
                    <a:lnTo>
                      <a:pt x="893" y="1106"/>
                    </a:lnTo>
                    <a:lnTo>
                      <a:pt x="928" y="1149"/>
                    </a:lnTo>
                    <a:lnTo>
                      <a:pt x="961" y="1194"/>
                    </a:lnTo>
                    <a:lnTo>
                      <a:pt x="993" y="1242"/>
                    </a:lnTo>
                    <a:lnTo>
                      <a:pt x="1023" y="1291"/>
                    </a:lnTo>
                    <a:lnTo>
                      <a:pt x="1051" y="1340"/>
                    </a:lnTo>
                    <a:lnTo>
                      <a:pt x="1076" y="1391"/>
                    </a:lnTo>
                    <a:lnTo>
                      <a:pt x="1098" y="1443"/>
                    </a:lnTo>
                    <a:lnTo>
                      <a:pt x="1119" y="1496"/>
                    </a:lnTo>
                    <a:lnTo>
                      <a:pt x="1137" y="1551"/>
                    </a:lnTo>
                    <a:lnTo>
                      <a:pt x="1154" y="1607"/>
                    </a:lnTo>
                    <a:lnTo>
                      <a:pt x="1168" y="1663"/>
                    </a:lnTo>
                    <a:lnTo>
                      <a:pt x="1179" y="1721"/>
                    </a:lnTo>
                    <a:lnTo>
                      <a:pt x="1188" y="1779"/>
                    </a:lnTo>
                    <a:lnTo>
                      <a:pt x="1193" y="1839"/>
                    </a:lnTo>
                    <a:lnTo>
                      <a:pt x="989" y="1839"/>
                    </a:lnTo>
                    <a:lnTo>
                      <a:pt x="989" y="1842"/>
                    </a:lnTo>
                    <a:lnTo>
                      <a:pt x="1529" y="2181"/>
                    </a:lnTo>
                    <a:lnTo>
                      <a:pt x="2067" y="1842"/>
                    </a:lnTo>
                    <a:lnTo>
                      <a:pt x="2067" y="1837"/>
                    </a:lnTo>
                    <a:lnTo>
                      <a:pt x="1841" y="183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72" name="TextBox 271">
              <a:extLst>
                <a:ext uri="{FF2B5EF4-FFF2-40B4-BE49-F238E27FC236}">
                  <a16:creationId xmlns:a16="http://schemas.microsoft.com/office/drawing/2014/main" id="{BC4B47D2-03F6-8B4D-BD4A-C361CDF25241}"/>
                </a:ext>
              </a:extLst>
            </p:cNvPr>
            <p:cNvSpPr txBox="1"/>
            <p:nvPr/>
          </p:nvSpPr>
          <p:spPr>
            <a:xfrm rot="2820000">
              <a:off x="2473296" y="3722258"/>
              <a:ext cx="2207070" cy="860829"/>
            </a:xfrm>
            <a:custGeom>
              <a:avLst/>
              <a:gdLst>
                <a:gd name="connsiteX0" fmla="*/ 0 w 2514600"/>
                <a:gd name="connsiteY0" fmla="*/ 0 h 381000"/>
                <a:gd name="connsiteX1" fmla="*/ 2514600 w 2514600"/>
                <a:gd name="connsiteY1" fmla="*/ 0 h 381000"/>
                <a:gd name="connsiteX2" fmla="*/ 2514600 w 2514600"/>
                <a:gd name="connsiteY2" fmla="*/ 381000 h 381000"/>
                <a:gd name="connsiteX3" fmla="*/ 0 w 2514600"/>
                <a:gd name="connsiteY3" fmla="*/ 381000 h 381000"/>
                <a:gd name="connsiteX4" fmla="*/ 0 w 2514600"/>
                <a:gd name="connsiteY4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600" h="381000">
                  <a:moveTo>
                    <a:pt x="0" y="0"/>
                  </a:moveTo>
                  <a:lnTo>
                    <a:pt x="2514600" y="0"/>
                  </a:lnTo>
                  <a:lnTo>
                    <a:pt x="2514600" y="381000"/>
                  </a:lnTo>
                  <a:lnTo>
                    <a:pt x="0" y="381000"/>
                  </a:lnTo>
                  <a:lnTo>
                    <a:pt x="0" y="0"/>
                  </a:lnTo>
                  <a:close/>
                </a:path>
              </a:pathLst>
            </a:custGeom>
            <a:noFill/>
            <a:effectLst/>
          </p:spPr>
          <p:txBody>
            <a:bodyPr wrap="square" rtlCol="0">
              <a:prstTxWarp prst="textArchDown">
                <a:avLst>
                  <a:gd name="adj" fmla="val 721413"/>
                </a:avLst>
              </a:prstTxWarp>
              <a:spAutoFit/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pPr algn="ctr"/>
              <a:r>
                <a:rPr lang="en-US" sz="2000" b="1" dirty="0">
                  <a:solidFill>
                    <a:schemeClr val="bg2"/>
                  </a:solidFill>
                  <a:cs typeface="Arial" pitchFamily="34" charset="0"/>
                </a:rPr>
                <a:t>Step 3d</a:t>
              </a:r>
            </a:p>
          </p:txBody>
        </p:sp>
        <p:sp>
          <p:nvSpPr>
            <p:cNvPr id="273" name="TextBox 272">
              <a:extLst>
                <a:ext uri="{FF2B5EF4-FFF2-40B4-BE49-F238E27FC236}">
                  <a16:creationId xmlns:a16="http://schemas.microsoft.com/office/drawing/2014/main" id="{56F62720-5DFC-D44F-8330-1A2E7BE62DB2}"/>
                </a:ext>
              </a:extLst>
            </p:cNvPr>
            <p:cNvSpPr txBox="1"/>
            <p:nvPr/>
          </p:nvSpPr>
          <p:spPr>
            <a:xfrm rot="18840000">
              <a:off x="4379641" y="3886396"/>
              <a:ext cx="2030742" cy="762974"/>
            </a:xfrm>
            <a:custGeom>
              <a:avLst/>
              <a:gdLst>
                <a:gd name="connsiteX0" fmla="*/ 0 w 2514600"/>
                <a:gd name="connsiteY0" fmla="*/ 0 h 381000"/>
                <a:gd name="connsiteX1" fmla="*/ 2514600 w 2514600"/>
                <a:gd name="connsiteY1" fmla="*/ 0 h 381000"/>
                <a:gd name="connsiteX2" fmla="*/ 2514600 w 2514600"/>
                <a:gd name="connsiteY2" fmla="*/ 381000 h 381000"/>
                <a:gd name="connsiteX3" fmla="*/ 0 w 2514600"/>
                <a:gd name="connsiteY3" fmla="*/ 381000 h 381000"/>
                <a:gd name="connsiteX4" fmla="*/ 0 w 2514600"/>
                <a:gd name="connsiteY4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600" h="381000">
                  <a:moveTo>
                    <a:pt x="0" y="0"/>
                  </a:moveTo>
                  <a:lnTo>
                    <a:pt x="2514600" y="0"/>
                  </a:lnTo>
                  <a:lnTo>
                    <a:pt x="2514600" y="381000"/>
                  </a:lnTo>
                  <a:lnTo>
                    <a:pt x="0" y="381000"/>
                  </a:lnTo>
                  <a:lnTo>
                    <a:pt x="0" y="0"/>
                  </a:lnTo>
                  <a:close/>
                </a:path>
              </a:pathLst>
            </a:custGeom>
            <a:noFill/>
            <a:effectLst/>
          </p:spPr>
          <p:txBody>
            <a:bodyPr wrap="square" rtlCol="0">
              <a:prstTxWarp prst="textArchDown">
                <a:avLst>
                  <a:gd name="adj" fmla="val 440932"/>
                </a:avLst>
              </a:prstTxWarp>
              <a:spAutoFit/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pPr algn="ctr"/>
              <a:r>
                <a:rPr lang="en-US" sz="2000" b="1" dirty="0">
                  <a:solidFill>
                    <a:schemeClr val="bg2"/>
                  </a:solidFill>
                  <a:cs typeface="Arial" pitchFamily="34" charset="0"/>
                </a:rPr>
                <a:t>Step 3c</a:t>
              </a:r>
            </a:p>
          </p:txBody>
        </p:sp>
        <p:sp>
          <p:nvSpPr>
            <p:cNvPr id="274" name="TextBox 273">
              <a:extLst>
                <a:ext uri="{FF2B5EF4-FFF2-40B4-BE49-F238E27FC236}">
                  <a16:creationId xmlns:a16="http://schemas.microsoft.com/office/drawing/2014/main" id="{D0431BBC-DF52-F84F-8304-4E5EB8858981}"/>
                </a:ext>
              </a:extLst>
            </p:cNvPr>
            <p:cNvSpPr txBox="1"/>
            <p:nvPr/>
          </p:nvSpPr>
          <p:spPr>
            <a:xfrm rot="19140000">
              <a:off x="2701044" y="1962658"/>
              <a:ext cx="2252859" cy="820736"/>
            </a:xfrm>
            <a:custGeom>
              <a:avLst/>
              <a:gdLst>
                <a:gd name="connsiteX0" fmla="*/ 0 w 2514600"/>
                <a:gd name="connsiteY0" fmla="*/ 0 h 381000"/>
                <a:gd name="connsiteX1" fmla="*/ 2514600 w 2514600"/>
                <a:gd name="connsiteY1" fmla="*/ 0 h 381000"/>
                <a:gd name="connsiteX2" fmla="*/ 2514600 w 2514600"/>
                <a:gd name="connsiteY2" fmla="*/ 381000 h 381000"/>
                <a:gd name="connsiteX3" fmla="*/ 0 w 2514600"/>
                <a:gd name="connsiteY3" fmla="*/ 381000 h 381000"/>
                <a:gd name="connsiteX4" fmla="*/ 0 w 2514600"/>
                <a:gd name="connsiteY4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600" h="381000">
                  <a:moveTo>
                    <a:pt x="0" y="0"/>
                  </a:moveTo>
                  <a:lnTo>
                    <a:pt x="2514600" y="0"/>
                  </a:lnTo>
                  <a:lnTo>
                    <a:pt x="2514600" y="381000"/>
                  </a:lnTo>
                  <a:lnTo>
                    <a:pt x="0" y="381000"/>
                  </a:lnTo>
                  <a:lnTo>
                    <a:pt x="0" y="0"/>
                  </a:lnTo>
                  <a:close/>
                </a:path>
              </a:pathLst>
            </a:custGeom>
            <a:noFill/>
            <a:effectLst/>
          </p:spPr>
          <p:txBody>
            <a:bodyPr wrap="square" rtlCol="0">
              <a:prstTxWarp prst="textArchUp">
                <a:avLst>
                  <a:gd name="adj" fmla="val 11168933"/>
                </a:avLst>
              </a:prstTxWarp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2"/>
                  </a:solidFill>
                  <a:cs typeface="Arial" pitchFamily="34" charset="0"/>
                </a:rPr>
                <a:t>Step 3a</a:t>
              </a:r>
            </a:p>
          </p:txBody>
        </p:sp>
        <p:sp>
          <p:nvSpPr>
            <p:cNvPr id="275" name="TextBox 274">
              <a:extLst>
                <a:ext uri="{FF2B5EF4-FFF2-40B4-BE49-F238E27FC236}">
                  <a16:creationId xmlns:a16="http://schemas.microsoft.com/office/drawing/2014/main" id="{AD4A8E77-F4CD-4448-ACA6-DF839C76EF7D}"/>
                </a:ext>
              </a:extLst>
            </p:cNvPr>
            <p:cNvSpPr txBox="1"/>
            <p:nvPr/>
          </p:nvSpPr>
          <p:spPr>
            <a:xfrm rot="3000000">
              <a:off x="4205445" y="2152050"/>
              <a:ext cx="2358838" cy="865372"/>
            </a:xfrm>
            <a:custGeom>
              <a:avLst/>
              <a:gdLst>
                <a:gd name="connsiteX0" fmla="*/ 0 w 2514600"/>
                <a:gd name="connsiteY0" fmla="*/ 0 h 381000"/>
                <a:gd name="connsiteX1" fmla="*/ 2514600 w 2514600"/>
                <a:gd name="connsiteY1" fmla="*/ 0 h 381000"/>
                <a:gd name="connsiteX2" fmla="*/ 2514600 w 2514600"/>
                <a:gd name="connsiteY2" fmla="*/ 381000 h 381000"/>
                <a:gd name="connsiteX3" fmla="*/ 0 w 2514600"/>
                <a:gd name="connsiteY3" fmla="*/ 381000 h 381000"/>
                <a:gd name="connsiteX4" fmla="*/ 0 w 2514600"/>
                <a:gd name="connsiteY4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600" h="381000">
                  <a:moveTo>
                    <a:pt x="0" y="0"/>
                  </a:moveTo>
                  <a:lnTo>
                    <a:pt x="2514600" y="0"/>
                  </a:lnTo>
                  <a:lnTo>
                    <a:pt x="2514600" y="381000"/>
                  </a:lnTo>
                  <a:lnTo>
                    <a:pt x="0" y="381000"/>
                  </a:lnTo>
                  <a:lnTo>
                    <a:pt x="0" y="0"/>
                  </a:lnTo>
                  <a:close/>
                </a:path>
              </a:pathLst>
            </a:custGeom>
            <a:noFill/>
            <a:effectLst/>
          </p:spPr>
          <p:txBody>
            <a:bodyPr wrap="square" rtlCol="0">
              <a:prstTxWarp prst="textArchUp">
                <a:avLst>
                  <a:gd name="adj" fmla="val 11169192"/>
                </a:avLst>
              </a:prstTxWarp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2"/>
                  </a:solidFill>
                  <a:cs typeface="Arial" pitchFamily="34" charset="0"/>
                </a:rPr>
                <a:t>Step 3b</a:t>
              </a:r>
            </a:p>
          </p:txBody>
        </p:sp>
      </p:grpSp>
      <p:sp>
        <p:nvSpPr>
          <p:cNvPr id="280" name="Rectangle 46">
            <a:extLst>
              <a:ext uri="{FF2B5EF4-FFF2-40B4-BE49-F238E27FC236}">
                <a16:creationId xmlns:a16="http://schemas.microsoft.com/office/drawing/2014/main" id="{26B27088-F5E6-A24E-920D-409F792E89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4546" y="4203513"/>
            <a:ext cx="1655902" cy="49676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b="1" dirty="0"/>
              <a:t>Step 3</a:t>
            </a:r>
          </a:p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/>
              <a:t>Information</a:t>
            </a:r>
          </a:p>
        </p:txBody>
      </p:sp>
      <p:grpSp>
        <p:nvGrpSpPr>
          <p:cNvPr id="281" name="Group 280">
            <a:extLst>
              <a:ext uri="{FF2B5EF4-FFF2-40B4-BE49-F238E27FC236}">
                <a16:creationId xmlns:a16="http://schemas.microsoft.com/office/drawing/2014/main" id="{6917BC88-425A-F348-B301-C2DBF4555EC9}"/>
              </a:ext>
            </a:extLst>
          </p:cNvPr>
          <p:cNvGrpSpPr/>
          <p:nvPr/>
        </p:nvGrpSpPr>
        <p:grpSpPr>
          <a:xfrm rot="5400000">
            <a:off x="65472" y="791981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C93EE5CF-583A-D442-AB53-367060057973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28024D31-2A0D-804A-AF2C-0F72F199E6FA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id="{0D549C7B-7BE4-1F4F-9519-66FBAF8852C0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85" name="Straight Connector 284">
            <a:extLst>
              <a:ext uri="{FF2B5EF4-FFF2-40B4-BE49-F238E27FC236}">
                <a16:creationId xmlns:a16="http://schemas.microsoft.com/office/drawing/2014/main" id="{930D2363-E681-6C48-81B2-B64CE5E697AD}"/>
              </a:ext>
            </a:extLst>
          </p:cNvPr>
          <p:cNvCxnSpPr>
            <a:cxnSpLocks/>
          </p:cNvCxnSpPr>
          <p:nvPr/>
        </p:nvCxnSpPr>
        <p:spPr>
          <a:xfrm>
            <a:off x="477061" y="0"/>
            <a:ext cx="0" cy="310896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C6A3FA-46CD-9D4D-904E-7B409FD9F7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1063" y="403415"/>
            <a:ext cx="3019425" cy="984250"/>
          </a:xfrm>
        </p:spPr>
        <p:txBody>
          <a:bodyPr/>
          <a:lstStyle/>
          <a:p>
            <a:r>
              <a:rPr lang="en-US" dirty="0"/>
              <a:t>FLOW CHART</a:t>
            </a:r>
          </a:p>
        </p:txBody>
      </p:sp>
    </p:spTree>
    <p:extLst>
      <p:ext uri="{BB962C8B-B14F-4D97-AF65-F5344CB8AC3E}">
        <p14:creationId xmlns:p14="http://schemas.microsoft.com/office/powerpoint/2010/main" val="239139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5400000">
                                      <p:cBhvr>
                                        <p:cTn id="28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64B7539-6C31-044D-8D31-A1220A8C3E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CLICK TO</a:t>
            </a:r>
          </a:p>
          <a:p>
            <a:r>
              <a:rPr lang="en-US" dirty="0"/>
              <a:t>REVEAL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936D4F-CF08-AC4A-8005-E14FADE3C0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Use this space to introduce your subject. Be sure to introduce the subject and tell your learner what to do next.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E6C788-29B6-D94C-913A-04609A9BF78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/>
              <a:t>CONTENT 01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FFBA4C-1CB2-F84D-B94E-9D3BE018CC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CONTENT 02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F41FA0-2C59-CA48-B940-9A2477CCA8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b="1" dirty="0"/>
              <a:t>CONTENT 03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9EBE2EC-0CC7-8F46-8BE5-E16E9226195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/>
              <a:t>CONTENT 04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E3BA322-DDE2-2440-973D-CAB62E69EFE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b="1" dirty="0"/>
              <a:t>CONTENT 05</a:t>
            </a:r>
          </a:p>
        </p:txBody>
      </p: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4CA51C05-243D-BC4F-B10D-DAC7A15E1A86}"/>
              </a:ext>
            </a:extLst>
          </p:cNvPr>
          <p:cNvGrpSpPr/>
          <p:nvPr/>
        </p:nvGrpSpPr>
        <p:grpSpPr>
          <a:xfrm rot="5400000">
            <a:off x="195488" y="791981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13EE8C19-62AE-9A43-8A06-B4F9D09F4507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D64F3618-7633-5646-B22B-F2A4AC5C57A8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3108159A-E341-B340-940B-747607706AA5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93AB73A6-9596-B548-AAD2-B83B1E0EF54D}"/>
              </a:ext>
            </a:extLst>
          </p:cNvPr>
          <p:cNvCxnSpPr>
            <a:cxnSpLocks/>
          </p:cNvCxnSpPr>
          <p:nvPr/>
        </p:nvCxnSpPr>
        <p:spPr>
          <a:xfrm>
            <a:off x="607077" y="0"/>
            <a:ext cx="0" cy="640767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3874CADE-81FD-D042-8561-CB495E29398E}"/>
              </a:ext>
            </a:extLst>
          </p:cNvPr>
          <p:cNvCxnSpPr>
            <a:cxnSpLocks/>
          </p:cNvCxnSpPr>
          <p:nvPr/>
        </p:nvCxnSpPr>
        <p:spPr>
          <a:xfrm flipH="1">
            <a:off x="0" y="1821925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472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1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9" grpId="0" build="p"/>
      <p:bldP spid="10" grpId="0" build="p"/>
      <p:bldP spid="1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large tall tower with a clock on a bridge&#10;&#10;Description automatically generated">
            <a:extLst>
              <a:ext uri="{FF2B5EF4-FFF2-40B4-BE49-F238E27FC236}">
                <a16:creationId xmlns:a16="http://schemas.microsoft.com/office/drawing/2014/main" id="{D8769146-907A-5044-B09C-ADBB438799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5923" y="2289241"/>
            <a:ext cx="3002324" cy="4114739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7E7B5E-74D2-AA42-89BF-A468CBC50A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CLICK TO</a:t>
            </a:r>
          </a:p>
          <a:p>
            <a:r>
              <a:rPr lang="en-US" dirty="0"/>
              <a:t>REVEAL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2EB2DEB-D5D2-2E40-A87B-4140974B11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CONTENT HEADER 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BDC9D5-D8C8-D842-827E-EE67AF7FAE7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/>
              <a:t>CONTENT 01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E4E066-2BB2-0A46-B531-41418D342A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CONTENT 02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4960F8E-2005-3F48-8316-B9AA1DF291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b="1" dirty="0"/>
              <a:t>CONTENT 03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AA35FB-3397-E944-984D-F66695232A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/>
              <a:t>CONTENT 04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24632DD-AA53-5B48-99F6-C71CA0EF2C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b="1" dirty="0"/>
              <a:t>CONTENT 05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20DF996-897A-AA4F-9E85-253701DE4A4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Tell me more!</a:t>
            </a:r>
          </a:p>
          <a:p>
            <a:r>
              <a:rPr lang="en-US" dirty="0"/>
              <a:t>Use this space to describe the first item in greater detail.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0C03AC-F18B-8943-BA9B-5D519B438C17}"/>
              </a:ext>
            </a:extLst>
          </p:cNvPr>
          <p:cNvGrpSpPr/>
          <p:nvPr/>
        </p:nvGrpSpPr>
        <p:grpSpPr>
          <a:xfrm rot="5400000">
            <a:off x="195488" y="791981"/>
            <a:ext cx="696007" cy="127174"/>
            <a:chOff x="3961161" y="1031277"/>
            <a:chExt cx="1730861" cy="316262"/>
          </a:xfrm>
          <a:solidFill>
            <a:schemeClr val="accent1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03A1859-B123-C84B-A3C4-C103CC29107B}"/>
                </a:ext>
              </a:extLst>
            </p:cNvPr>
            <p:cNvSpPr/>
            <p:nvPr/>
          </p:nvSpPr>
          <p:spPr>
            <a:xfrm>
              <a:off x="3961161" y="1031277"/>
              <a:ext cx="316259" cy="316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F4A4036-07E1-E547-91B6-858304A7478F}"/>
                </a:ext>
              </a:extLst>
            </p:cNvPr>
            <p:cNvSpPr/>
            <p:nvPr/>
          </p:nvSpPr>
          <p:spPr>
            <a:xfrm>
              <a:off x="5375763" y="1031277"/>
              <a:ext cx="316259" cy="316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FF4D908-70B5-F044-8065-D8A8BAF223CB}"/>
                </a:ext>
              </a:extLst>
            </p:cNvPr>
            <p:cNvSpPr/>
            <p:nvPr/>
          </p:nvSpPr>
          <p:spPr>
            <a:xfrm>
              <a:off x="4118358" y="1031281"/>
              <a:ext cx="1415534" cy="3162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C996E23-D41F-1744-9144-3319351C2D49}"/>
              </a:ext>
            </a:extLst>
          </p:cNvPr>
          <p:cNvCxnSpPr>
            <a:cxnSpLocks/>
          </p:cNvCxnSpPr>
          <p:nvPr/>
        </p:nvCxnSpPr>
        <p:spPr>
          <a:xfrm>
            <a:off x="607077" y="0"/>
            <a:ext cx="0" cy="640767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AEF82CE-A149-EE4C-AEA9-62F460613DFD}"/>
              </a:ext>
            </a:extLst>
          </p:cNvPr>
          <p:cNvCxnSpPr>
            <a:cxnSpLocks/>
          </p:cNvCxnSpPr>
          <p:nvPr/>
        </p:nvCxnSpPr>
        <p:spPr>
          <a:xfrm flipH="1">
            <a:off x="0" y="1821925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7247AA48-83A2-9248-AB15-5B4119DC5BEA}"/>
              </a:ext>
            </a:extLst>
          </p:cNvPr>
          <p:cNvSpPr/>
          <p:nvPr/>
        </p:nvSpPr>
        <p:spPr>
          <a:xfrm>
            <a:off x="8745239" y="2289242"/>
            <a:ext cx="3004457" cy="41107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3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Slate">
      <a:dk1>
        <a:srgbClr val="000000"/>
      </a:dk1>
      <a:lt1>
        <a:srgbClr val="FFFFFF"/>
      </a:lt1>
      <a:dk2>
        <a:srgbClr val="808080"/>
      </a:dk2>
      <a:lt2>
        <a:srgbClr val="FFFFFF"/>
      </a:lt2>
      <a:accent1>
        <a:srgbClr val="FF8C2E"/>
      </a:accent1>
      <a:accent2>
        <a:srgbClr val="000000"/>
      </a:accent2>
      <a:accent3>
        <a:srgbClr val="FFFFFF"/>
      </a:accent3>
      <a:accent4>
        <a:srgbClr val="808080"/>
      </a:accent4>
      <a:accent5>
        <a:srgbClr val="FF8C2E"/>
      </a:accent5>
      <a:accent6>
        <a:srgbClr val="000000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4056</TotalTime>
  <Words>1140</Words>
  <Application>Microsoft Macintosh PowerPoint</Application>
  <PresentationFormat>Widescreen</PresentationFormat>
  <Paragraphs>201</Paragraphs>
  <Slides>25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eLearning Brothers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eLearning Brothers</dc:creator>
  <cp:keywords/>
  <dc:description>© 2020 eLearning Brothers, LLC.</dc:description>
  <cp:lastModifiedBy>Stacey Wilhelmsen</cp:lastModifiedBy>
  <cp:revision>47</cp:revision>
  <dcterms:created xsi:type="dcterms:W3CDTF">2020-01-29T16:46:26Z</dcterms:created>
  <dcterms:modified xsi:type="dcterms:W3CDTF">2020-08-12T16:19:14Z</dcterms:modified>
  <cp:category/>
</cp:coreProperties>
</file>