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5" r:id="rId12"/>
    <p:sldId id="270" r:id="rId13"/>
    <p:sldId id="271" r:id="rId14"/>
    <p:sldId id="272" r:id="rId15"/>
    <p:sldId id="273" r:id="rId16"/>
    <p:sldId id="269"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070"/>
    <a:srgbClr val="4F4F4F"/>
    <a:srgbClr val="8D8D8D"/>
    <a:srgbClr val="A7433F"/>
    <a:srgbClr val="C6E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0" autoAdjust="0"/>
    <p:restoredTop sz="96920" autoAdjust="0"/>
  </p:normalViewPr>
  <p:slideViewPr>
    <p:cSldViewPr snapToGrid="0">
      <p:cViewPr varScale="1">
        <p:scale>
          <a:sx n="119" d="100"/>
          <a:sy n="119" d="100"/>
        </p:scale>
        <p:origin x="103"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019F-1562-4D4D-9BD1-D5B3C5A0F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BAE7B-351D-49B5-8C92-4AB8A6A80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2F7D0-663C-438E-855C-F364F796FF9C}"/>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5" name="Footer Placeholder 4">
            <a:extLst>
              <a:ext uri="{FF2B5EF4-FFF2-40B4-BE49-F238E27FC236}">
                <a16:creationId xmlns:a16="http://schemas.microsoft.com/office/drawing/2014/main" id="{699621DE-F31A-4A42-B130-528E25551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5FF3D-08EE-4880-BBD8-51D58BAEDD93}"/>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6532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9575-3B83-4B1C-B237-EA2FCF9ABB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84AD39-0BEC-4E63-A39A-2D6675956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7FD21-38EA-4265-B723-3877A0C52A99}"/>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5" name="Footer Placeholder 4">
            <a:extLst>
              <a:ext uri="{FF2B5EF4-FFF2-40B4-BE49-F238E27FC236}">
                <a16:creationId xmlns:a16="http://schemas.microsoft.com/office/drawing/2014/main" id="{83C3F20A-E729-45B4-A01B-80E5C1333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E66D48-3B57-4D92-BE26-3700E619BC0C}"/>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190664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C67E0-D0A4-411F-B60D-22C18E856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6A63B-297D-4134-9798-C34203DDB1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9FB70-584B-4B01-80C3-97A857A4FF36}"/>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5" name="Footer Placeholder 4">
            <a:extLst>
              <a:ext uri="{FF2B5EF4-FFF2-40B4-BE49-F238E27FC236}">
                <a16:creationId xmlns:a16="http://schemas.microsoft.com/office/drawing/2014/main" id="{B7DBA6E0-3D1E-4425-BEA0-F66F924119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4B886B-99DB-44DF-B6CE-D754523B5E4F}"/>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117523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FCEA-5205-4C25-96BD-10B25D4E5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BEF70-BA71-41F3-AF3B-C82FF3888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D3B64-8B84-4EB7-B2B1-D36459A637DD}"/>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5" name="Footer Placeholder 4">
            <a:extLst>
              <a:ext uri="{FF2B5EF4-FFF2-40B4-BE49-F238E27FC236}">
                <a16:creationId xmlns:a16="http://schemas.microsoft.com/office/drawing/2014/main" id="{D491D7F6-121C-4D1D-BECA-E87823A2AD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AD2FBA-1B3B-4B9C-AD5B-C85ADC2B8C21}"/>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50798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5E20-F62D-400F-9A94-BEC50B2A7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4AE55F-D47D-4A89-8EA1-039FB5A01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6B402-9E7F-4E3F-97D8-E3378C2D996C}"/>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5" name="Footer Placeholder 4">
            <a:extLst>
              <a:ext uri="{FF2B5EF4-FFF2-40B4-BE49-F238E27FC236}">
                <a16:creationId xmlns:a16="http://schemas.microsoft.com/office/drawing/2014/main" id="{21FF5470-44BC-47B5-A8FC-AD1FA719DC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1931DF-AFCC-4AF2-9DC5-749F143B781B}"/>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41428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92DD-FF4D-447E-8A7E-550D39B16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14939-6301-4017-B78F-49616FABF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8AA158-3663-4D09-A22F-2D06891DD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DADD70-F021-41BA-BDEC-EB87107FDE47}"/>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6" name="Footer Placeholder 5">
            <a:extLst>
              <a:ext uri="{FF2B5EF4-FFF2-40B4-BE49-F238E27FC236}">
                <a16:creationId xmlns:a16="http://schemas.microsoft.com/office/drawing/2014/main" id="{E6CEDF01-C74C-487D-879C-31BBE3ED2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2E45E3-F218-4490-A578-9FE141A01596}"/>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9942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D4D1-E1E8-456C-A498-FA308B1D49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C0D67-8D98-4D80-94FD-0054FEBC7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A6110-5BC5-42E9-B27D-407F8A3D2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B8F4B-C844-4251-A5EA-AE5618F79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BF881B-96CE-4FFE-B6B2-F3977E5B8B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CB416-3F05-49E6-A49D-D13B09D25B08}"/>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8" name="Footer Placeholder 7">
            <a:extLst>
              <a:ext uri="{FF2B5EF4-FFF2-40B4-BE49-F238E27FC236}">
                <a16:creationId xmlns:a16="http://schemas.microsoft.com/office/drawing/2014/main" id="{BACF9C7E-7F48-431D-9F96-C17C718081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228C7C-BD2F-479C-BFC8-A795CC7D6703}"/>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85026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283-30C0-43CB-BAC4-0CE3974D1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37616-A833-451F-A6CD-016713C2F50C}"/>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4" name="Footer Placeholder 3">
            <a:extLst>
              <a:ext uri="{FF2B5EF4-FFF2-40B4-BE49-F238E27FC236}">
                <a16:creationId xmlns:a16="http://schemas.microsoft.com/office/drawing/2014/main" id="{08D34CD4-E258-4E57-9393-6EB25C7BEA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269DDB-18A0-4BCF-A4C1-612F84867E3B}"/>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53138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95F3D-9D0F-4FA3-BDD7-0942C3223F5C}"/>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3" name="Footer Placeholder 2">
            <a:extLst>
              <a:ext uri="{FF2B5EF4-FFF2-40B4-BE49-F238E27FC236}">
                <a16:creationId xmlns:a16="http://schemas.microsoft.com/office/drawing/2014/main" id="{D6537C54-7D35-4530-BA57-93632405DB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EC9AC8-DD30-4D05-B1B0-2B2BAA91E715}"/>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945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12A3-E2A1-487C-BA63-F36CF79D2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70998-B903-4048-8357-990875D10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868700-CA35-4F6D-8033-0875902C6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9BBEC-780E-40EC-82BA-D4DF6322EDBA}"/>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6" name="Footer Placeholder 5">
            <a:extLst>
              <a:ext uri="{FF2B5EF4-FFF2-40B4-BE49-F238E27FC236}">
                <a16:creationId xmlns:a16="http://schemas.microsoft.com/office/drawing/2014/main" id="{944E554D-C7A7-4EB0-99AD-BFB9E7A75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92B95A-EA2A-44FA-960C-BA00CCEFEA33}"/>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73557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151C-A613-4B16-A27A-1619A4B67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370F3-B234-4A69-AE2F-E795EBC56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EE8AA02-7364-4485-95A7-4B1E2D377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638DC-052A-44A0-ADCF-81FF4B178F5B}"/>
              </a:ext>
            </a:extLst>
          </p:cNvPr>
          <p:cNvSpPr>
            <a:spLocks noGrp="1"/>
          </p:cNvSpPr>
          <p:nvPr>
            <p:ph type="dt" sz="half" idx="10"/>
          </p:nvPr>
        </p:nvSpPr>
        <p:spPr/>
        <p:txBody>
          <a:bodyPr/>
          <a:lstStyle/>
          <a:p>
            <a:fld id="{41323816-C232-4311-B403-7D8B3F9082C1}" type="datetimeFigureOut">
              <a:rPr lang="en-US" smtClean="0"/>
              <a:t>5/29/2021</a:t>
            </a:fld>
            <a:endParaRPr lang="en-US" dirty="0"/>
          </a:p>
        </p:txBody>
      </p:sp>
      <p:sp>
        <p:nvSpPr>
          <p:cNvPr id="6" name="Footer Placeholder 5">
            <a:extLst>
              <a:ext uri="{FF2B5EF4-FFF2-40B4-BE49-F238E27FC236}">
                <a16:creationId xmlns:a16="http://schemas.microsoft.com/office/drawing/2014/main" id="{FE402E30-8A7B-4852-8146-27B4936CF1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93335B-F5C0-44AD-B402-64548AC66BB0}"/>
              </a:ext>
            </a:extLst>
          </p:cNvPr>
          <p:cNvSpPr>
            <a:spLocks noGrp="1"/>
          </p:cNvSpPr>
          <p:nvPr>
            <p:ph type="sldNum" sz="quarter" idx="12"/>
          </p:nvPr>
        </p:nvSpPr>
        <p:spPr/>
        <p:txBody>
          <a:bodyPr/>
          <a:lstStyle/>
          <a:p>
            <a:fld id="{4E724BDE-ED1C-4A24-959F-4230EED7F9E5}" type="slidenum">
              <a:rPr lang="en-US" smtClean="0"/>
              <a:t>‹#›</a:t>
            </a:fld>
            <a:endParaRPr lang="en-US" dirty="0"/>
          </a:p>
        </p:txBody>
      </p:sp>
    </p:spTree>
    <p:extLst>
      <p:ext uri="{BB962C8B-B14F-4D97-AF65-F5344CB8AC3E}">
        <p14:creationId xmlns:p14="http://schemas.microsoft.com/office/powerpoint/2010/main" val="261617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0D14BC-3F00-44E1-B9F8-851569CFC1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4D3A0E-50AD-48A3-9C9F-BBA51A415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4C520-0FD3-4C81-9A86-4305F298A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23816-C232-4311-B403-7D8B3F9082C1}" type="datetimeFigureOut">
              <a:rPr lang="en-US" smtClean="0"/>
              <a:t>5/29/2021</a:t>
            </a:fld>
            <a:endParaRPr lang="en-US" dirty="0"/>
          </a:p>
        </p:txBody>
      </p:sp>
      <p:sp>
        <p:nvSpPr>
          <p:cNvPr id="5" name="Footer Placeholder 4">
            <a:extLst>
              <a:ext uri="{FF2B5EF4-FFF2-40B4-BE49-F238E27FC236}">
                <a16:creationId xmlns:a16="http://schemas.microsoft.com/office/drawing/2014/main" id="{8E808DF3-35EF-406F-BF76-27226F40C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3CA9FE-17D7-4FF1-8117-A631D5046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24BDE-ED1C-4A24-959F-4230EED7F9E5}" type="slidenum">
              <a:rPr lang="en-US" smtClean="0"/>
              <a:t>‹#›</a:t>
            </a:fld>
            <a:endParaRPr lang="en-US" dirty="0"/>
          </a:p>
        </p:txBody>
      </p:sp>
    </p:spTree>
    <p:extLst>
      <p:ext uri="{BB962C8B-B14F-4D97-AF65-F5344CB8AC3E}">
        <p14:creationId xmlns:p14="http://schemas.microsoft.com/office/powerpoint/2010/main" val="5617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10.xml"/><Relationship Id="rId10"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4569-E118-4096-ADC3-FB420F79440E}"/>
              </a:ext>
            </a:extLst>
          </p:cNvPr>
          <p:cNvSpPr>
            <a:spLocks noGrp="1"/>
          </p:cNvSpPr>
          <p:nvPr>
            <p:ph type="title"/>
          </p:nvPr>
        </p:nvSpPr>
        <p:spPr/>
        <p:txBody>
          <a:bodyPr/>
          <a:lstStyle/>
          <a:p>
            <a:r>
              <a:rPr lang="en-US" dirty="0"/>
              <a:t>Escape Room Template and files</a:t>
            </a:r>
          </a:p>
        </p:txBody>
      </p:sp>
      <p:sp>
        <p:nvSpPr>
          <p:cNvPr id="3" name="Content Placeholder 2">
            <a:extLst>
              <a:ext uri="{FF2B5EF4-FFF2-40B4-BE49-F238E27FC236}">
                <a16:creationId xmlns:a16="http://schemas.microsoft.com/office/drawing/2014/main" id="{A3F0A9AF-DB8F-4F46-8E38-38B6341DEF89}"/>
              </a:ext>
            </a:extLst>
          </p:cNvPr>
          <p:cNvSpPr>
            <a:spLocks noGrp="1"/>
          </p:cNvSpPr>
          <p:nvPr>
            <p:ph idx="1"/>
          </p:nvPr>
        </p:nvSpPr>
        <p:spPr/>
        <p:txBody>
          <a:bodyPr/>
          <a:lstStyle/>
          <a:p>
            <a:pPr marL="0" indent="0">
              <a:buNone/>
            </a:pPr>
            <a:r>
              <a:rPr lang="en-US" dirty="0"/>
              <a:t>The following pages contain the images and pages used in the sample escape room without the descriptions and puzzles.  Feel free to use this to practice or customize for your own use.  </a:t>
            </a:r>
          </a:p>
        </p:txBody>
      </p:sp>
    </p:spTree>
    <p:extLst>
      <p:ext uri="{BB962C8B-B14F-4D97-AF65-F5344CB8AC3E}">
        <p14:creationId xmlns:p14="http://schemas.microsoft.com/office/powerpoint/2010/main" val="381667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199796" y="179790"/>
            <a:ext cx="10515600" cy="1325563"/>
          </a:xfrm>
        </p:spPr>
        <p:txBody>
          <a:bodyPr/>
          <a:lstStyle/>
          <a:p>
            <a:r>
              <a:rPr lang="en-US" dirty="0"/>
              <a:t>Pots</a:t>
            </a:r>
          </a:p>
        </p:txBody>
      </p:sp>
      <p:pic>
        <p:nvPicPr>
          <p:cNvPr id="6" name="Picture 5" descr="Image of a pyramid of fluted pots.">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t="54206" r="84583" b="30397"/>
          <a:stretch/>
        </p:blipFill>
        <p:spPr>
          <a:xfrm>
            <a:off x="566057" y="1680744"/>
            <a:ext cx="5916386" cy="4431586"/>
          </a:xfrm>
          <a:prstGeom prst="rect">
            <a:avLst/>
          </a:prstGeom>
        </p:spPr>
      </p:pic>
      <p:sp>
        <p:nvSpPr>
          <p:cNvPr id="3" name="TextBox 2">
            <a:extLst>
              <a:ext uri="{FF2B5EF4-FFF2-40B4-BE49-F238E27FC236}">
                <a16:creationId xmlns:a16="http://schemas.microsoft.com/office/drawing/2014/main" id="{2795D0A3-289D-470E-81A3-2CE202751D3F}"/>
              </a:ext>
            </a:extLst>
          </p:cNvPr>
          <p:cNvSpPr txBox="1"/>
          <p:nvPr/>
        </p:nvSpPr>
        <p:spPr>
          <a:xfrm>
            <a:off x="6821053" y="1680744"/>
            <a:ext cx="5229434"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5" name="Rectangle 4" descr="Return to the room button">
            <a:hlinkClick r:id="rId3" action="ppaction://hlinksldjump"/>
            <a:extLst>
              <a:ext uri="{FF2B5EF4-FFF2-40B4-BE49-F238E27FC236}">
                <a16:creationId xmlns:a16="http://schemas.microsoft.com/office/drawing/2014/main" id="{998E6AE0-8B31-4669-9EEA-216BDD2B07C4}"/>
              </a:ext>
            </a:extLst>
          </p:cNvPr>
          <p:cNvSpPr/>
          <p:nvPr/>
        </p:nvSpPr>
        <p:spPr>
          <a:xfrm>
            <a:off x="6821052" y="5144535"/>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78679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617579" y="394351"/>
            <a:ext cx="10515600" cy="1325563"/>
          </a:xfrm>
        </p:spPr>
        <p:txBody>
          <a:bodyPr/>
          <a:lstStyle/>
          <a:p>
            <a:r>
              <a:rPr lang="en-US" dirty="0"/>
              <a:t>The Lock</a:t>
            </a:r>
          </a:p>
        </p:txBody>
      </p:sp>
      <p:sp>
        <p:nvSpPr>
          <p:cNvPr id="3" name="TextBox 2">
            <a:extLst>
              <a:ext uri="{FF2B5EF4-FFF2-40B4-BE49-F238E27FC236}">
                <a16:creationId xmlns:a16="http://schemas.microsoft.com/office/drawing/2014/main" id="{EDEFDE58-2D82-48DF-A0AE-F587EA985450}"/>
              </a:ext>
            </a:extLst>
          </p:cNvPr>
          <p:cNvSpPr txBox="1"/>
          <p:nvPr/>
        </p:nvSpPr>
        <p:spPr>
          <a:xfrm>
            <a:off x="617579" y="1828800"/>
            <a:ext cx="2532553" cy="2585323"/>
          </a:xfrm>
          <a:prstGeom prst="rect">
            <a:avLst/>
          </a:prstGeom>
          <a:noFill/>
        </p:spPr>
        <p:txBody>
          <a:bodyPr wrap="square" rtlCol="0">
            <a:spAutoFit/>
          </a:bodyPr>
          <a:lstStyle/>
          <a:p>
            <a:r>
              <a:rPr lang="en-US" dirty="0"/>
              <a:t>This is the first page of a four digit number lock.  Currently all of the numbers are linked to the incorrect entry slide.  You will need to select the first number of the combination and link it to slide 12.</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10;">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4"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03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62644" y="374700"/>
            <a:ext cx="10515600" cy="1325563"/>
          </a:xfrm>
        </p:spPr>
        <p:txBody>
          <a:bodyPr/>
          <a:lstStyle/>
          <a:p>
            <a:r>
              <a:rPr lang="en-US" dirty="0"/>
              <a:t>The Lock</a:t>
            </a:r>
          </a:p>
        </p:txBody>
      </p:sp>
      <p:sp>
        <p:nvSpPr>
          <p:cNvPr id="3" name="TextBox 2">
            <a:extLst>
              <a:ext uri="{FF2B5EF4-FFF2-40B4-BE49-F238E27FC236}">
                <a16:creationId xmlns:a16="http://schemas.microsoft.com/office/drawing/2014/main" id="{AC965DB8-5302-4E44-B6AA-F226A9CBF3A8}"/>
              </a:ext>
            </a:extLst>
          </p:cNvPr>
          <p:cNvSpPr txBox="1"/>
          <p:nvPr/>
        </p:nvSpPr>
        <p:spPr>
          <a:xfrm>
            <a:off x="462644" y="1621972"/>
            <a:ext cx="2797600" cy="3139321"/>
          </a:xfrm>
          <a:prstGeom prst="rect">
            <a:avLst/>
          </a:prstGeom>
          <a:noFill/>
        </p:spPr>
        <p:txBody>
          <a:bodyPr wrap="square" rtlCol="0">
            <a:spAutoFit/>
          </a:bodyPr>
          <a:lstStyle/>
          <a:p>
            <a:r>
              <a:rPr lang="en-US" dirty="0"/>
              <a:t>This is the second page of a four digit number lock.  Currently all of the numbers are linked to the incorrect entry slide.  You will need to select the second number of the combination and link it to slide 13.  You should replace this text to let the player know that they entered a correct number.</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10;">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364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49035" y="307294"/>
            <a:ext cx="10515600" cy="1325563"/>
          </a:xfrm>
        </p:spPr>
        <p:txBody>
          <a:bodyPr/>
          <a:lstStyle/>
          <a:p>
            <a:r>
              <a:rPr lang="en-US" dirty="0"/>
              <a:t>The Lock</a:t>
            </a:r>
          </a:p>
        </p:txBody>
      </p:sp>
      <p:sp>
        <p:nvSpPr>
          <p:cNvPr id="15" name="TextBox 14">
            <a:extLst>
              <a:ext uri="{FF2B5EF4-FFF2-40B4-BE49-F238E27FC236}">
                <a16:creationId xmlns:a16="http://schemas.microsoft.com/office/drawing/2014/main" id="{58EC8D2D-5389-485A-B808-F909779B7056}"/>
              </a:ext>
            </a:extLst>
          </p:cNvPr>
          <p:cNvSpPr txBox="1"/>
          <p:nvPr/>
        </p:nvSpPr>
        <p:spPr>
          <a:xfrm>
            <a:off x="462642" y="1621972"/>
            <a:ext cx="2884151" cy="3139321"/>
          </a:xfrm>
          <a:prstGeom prst="rect">
            <a:avLst/>
          </a:prstGeom>
          <a:noFill/>
        </p:spPr>
        <p:txBody>
          <a:bodyPr wrap="square" rtlCol="0">
            <a:spAutoFit/>
          </a:bodyPr>
          <a:lstStyle/>
          <a:p>
            <a:r>
              <a:rPr lang="en-US" dirty="0"/>
              <a:t>This is the third page of a four digit number lock.  Currently all of the numbers are linked to the incorrect entry slide.  You will need to select the third number of the combination and link it to slide 14.  You should replace this text to let the player know that they entered a correct number.</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10;">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25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62644" y="443479"/>
            <a:ext cx="10515600" cy="1325563"/>
          </a:xfrm>
        </p:spPr>
        <p:txBody>
          <a:bodyPr/>
          <a:lstStyle/>
          <a:p>
            <a:r>
              <a:rPr lang="en-US" dirty="0"/>
              <a:t>The Lock</a:t>
            </a:r>
          </a:p>
        </p:txBody>
      </p:sp>
      <p:sp>
        <p:nvSpPr>
          <p:cNvPr id="15" name="TextBox 14">
            <a:extLst>
              <a:ext uri="{FF2B5EF4-FFF2-40B4-BE49-F238E27FC236}">
                <a16:creationId xmlns:a16="http://schemas.microsoft.com/office/drawing/2014/main" id="{33CE35DE-FD80-4552-9AD5-4ED8B4FF616A}"/>
              </a:ext>
            </a:extLst>
          </p:cNvPr>
          <p:cNvSpPr txBox="1"/>
          <p:nvPr/>
        </p:nvSpPr>
        <p:spPr>
          <a:xfrm>
            <a:off x="462644" y="1621972"/>
            <a:ext cx="2628900" cy="3416320"/>
          </a:xfrm>
          <a:prstGeom prst="rect">
            <a:avLst/>
          </a:prstGeom>
          <a:noFill/>
        </p:spPr>
        <p:txBody>
          <a:bodyPr wrap="square" rtlCol="0">
            <a:spAutoFit/>
          </a:bodyPr>
          <a:lstStyle/>
          <a:p>
            <a:r>
              <a:rPr lang="en-US" dirty="0"/>
              <a:t>This is the forth page of a four digit number lock.  Currently all of the numbers are linked to the incorrect entry slide.  You will need to select the fourth number of the combination and link it to slide 15.  You should replace this text to let the player know that they entered a correct number.</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enter">
            <a:hlinkClick r:id="rId3"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884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t="22000" r="34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462644" y="403598"/>
            <a:ext cx="10515600" cy="1325563"/>
          </a:xfrm>
        </p:spPr>
        <p:txBody>
          <a:bodyPr/>
          <a:lstStyle/>
          <a:p>
            <a:r>
              <a:rPr lang="en-US" dirty="0"/>
              <a:t>The Lock</a:t>
            </a:r>
          </a:p>
        </p:txBody>
      </p:sp>
      <p:sp>
        <p:nvSpPr>
          <p:cNvPr id="15" name="TextBox 14">
            <a:extLst>
              <a:ext uri="{FF2B5EF4-FFF2-40B4-BE49-F238E27FC236}">
                <a16:creationId xmlns:a16="http://schemas.microsoft.com/office/drawing/2014/main" id="{A06876BC-7F97-4591-9095-410A0ADEB361}"/>
              </a:ext>
            </a:extLst>
          </p:cNvPr>
          <p:cNvSpPr txBox="1"/>
          <p:nvPr/>
        </p:nvSpPr>
        <p:spPr>
          <a:xfrm>
            <a:off x="462644" y="1621972"/>
            <a:ext cx="2656114" cy="2308324"/>
          </a:xfrm>
          <a:prstGeom prst="rect">
            <a:avLst/>
          </a:prstGeom>
          <a:noFill/>
        </p:spPr>
        <p:txBody>
          <a:bodyPr wrap="square" rtlCol="0">
            <a:spAutoFit/>
          </a:bodyPr>
          <a:lstStyle/>
          <a:p>
            <a:r>
              <a:rPr lang="en-US" dirty="0"/>
              <a:t>This is the slide which shows the player they entered the correct code.  Now all they need to do is select the check mark to exit the room.  The text here should be changed to reflect that.</a:t>
            </a:r>
          </a:p>
        </p:txBody>
      </p:sp>
      <p:sp>
        <p:nvSpPr>
          <p:cNvPr id="20" name="Rectangle 19" descr="1">
            <a:hlinkClick r:id="rId3" action="ppaction://hlinksldjump"/>
            <a:extLst>
              <a:ext uri="{FF2B5EF4-FFF2-40B4-BE49-F238E27FC236}">
                <a16:creationId xmlns:a16="http://schemas.microsoft.com/office/drawing/2014/main" id="{FF12D1CC-A4B0-4D71-AF3B-39566D4645C5}"/>
              </a:ext>
            </a:extLst>
          </p:cNvPr>
          <p:cNvSpPr/>
          <p:nvPr/>
        </p:nvSpPr>
        <p:spPr>
          <a:xfrm>
            <a:off x="49911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2">
            <a:hlinkClick r:id="rId3" action="ppaction://hlinksldjump"/>
            <a:extLst>
              <a:ext uri="{FF2B5EF4-FFF2-40B4-BE49-F238E27FC236}">
                <a16:creationId xmlns:a16="http://schemas.microsoft.com/office/drawing/2014/main" id="{A69CD223-009C-4EB8-87D7-676FA3E1F732}"/>
              </a:ext>
            </a:extLst>
          </p:cNvPr>
          <p:cNvSpPr/>
          <p:nvPr/>
        </p:nvSpPr>
        <p:spPr>
          <a:xfrm>
            <a:off x="5519057"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3">
            <a:hlinkClick r:id="rId3" action="ppaction://hlinksldjump"/>
            <a:extLst>
              <a:ext uri="{FF2B5EF4-FFF2-40B4-BE49-F238E27FC236}">
                <a16:creationId xmlns:a16="http://schemas.microsoft.com/office/drawing/2014/main" id="{8A535FF1-5A66-41C3-BEC3-347F6A0019E1}"/>
              </a:ext>
            </a:extLst>
          </p:cNvPr>
          <p:cNvSpPr/>
          <p:nvPr/>
        </p:nvSpPr>
        <p:spPr>
          <a:xfrm>
            <a:off x="6096000" y="31296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4">
            <a:hlinkClick r:id="rId3" action="ppaction://hlinksldjump"/>
            <a:extLst>
              <a:ext uri="{FF2B5EF4-FFF2-40B4-BE49-F238E27FC236}">
                <a16:creationId xmlns:a16="http://schemas.microsoft.com/office/drawing/2014/main" id="{676DEFAF-95C9-4623-B67A-7D6D4B65728D}"/>
              </a:ext>
            </a:extLst>
          </p:cNvPr>
          <p:cNvSpPr/>
          <p:nvPr/>
        </p:nvSpPr>
        <p:spPr>
          <a:xfrm>
            <a:off x="49910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descr="5">
            <a:hlinkClick r:id="rId3" action="ppaction://hlinksldjump"/>
            <a:extLst>
              <a:ext uri="{FF2B5EF4-FFF2-40B4-BE49-F238E27FC236}">
                <a16:creationId xmlns:a16="http://schemas.microsoft.com/office/drawing/2014/main" id="{AC6A347B-EB3E-4C34-8124-E68696C1C012}"/>
              </a:ext>
            </a:extLst>
          </p:cNvPr>
          <p:cNvSpPr/>
          <p:nvPr/>
        </p:nvSpPr>
        <p:spPr>
          <a:xfrm>
            <a:off x="5529943"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6">
            <a:hlinkClick r:id="rId3" action="ppaction://hlinksldjump"/>
            <a:extLst>
              <a:ext uri="{FF2B5EF4-FFF2-40B4-BE49-F238E27FC236}">
                <a16:creationId xmlns:a16="http://schemas.microsoft.com/office/drawing/2014/main" id="{C9EBAA05-77D4-46A6-ACA0-C813B36D8743}"/>
              </a:ext>
            </a:extLst>
          </p:cNvPr>
          <p:cNvSpPr/>
          <p:nvPr/>
        </p:nvSpPr>
        <p:spPr>
          <a:xfrm>
            <a:off x="6095999" y="3744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7">
            <a:hlinkClick r:id="rId3" action="ppaction://hlinksldjump"/>
            <a:extLst>
              <a:ext uri="{FF2B5EF4-FFF2-40B4-BE49-F238E27FC236}">
                <a16:creationId xmlns:a16="http://schemas.microsoft.com/office/drawing/2014/main" id="{87DB9E87-21CA-4703-AA8E-F7148226A365}"/>
              </a:ext>
            </a:extLst>
          </p:cNvPr>
          <p:cNvSpPr/>
          <p:nvPr/>
        </p:nvSpPr>
        <p:spPr>
          <a:xfrm>
            <a:off x="499109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descr="8">
            <a:hlinkClick r:id="rId3" action="ppaction://hlinksldjump"/>
            <a:extLst>
              <a:ext uri="{FF2B5EF4-FFF2-40B4-BE49-F238E27FC236}">
                <a16:creationId xmlns:a16="http://schemas.microsoft.com/office/drawing/2014/main" id="{C318A595-4124-416F-9D72-74A8A8B846FC}"/>
              </a:ext>
            </a:extLst>
          </p:cNvPr>
          <p:cNvSpPr/>
          <p:nvPr/>
        </p:nvSpPr>
        <p:spPr>
          <a:xfrm>
            <a:off x="5529943"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descr="9">
            <a:hlinkClick r:id="rId3" action="ppaction://hlinksldjump"/>
            <a:extLst>
              <a:ext uri="{FF2B5EF4-FFF2-40B4-BE49-F238E27FC236}">
                <a16:creationId xmlns:a16="http://schemas.microsoft.com/office/drawing/2014/main" id="{03ECA35A-B310-4EB7-A1F4-55491E7B2C2A}"/>
              </a:ext>
            </a:extLst>
          </p:cNvPr>
          <p:cNvSpPr/>
          <p:nvPr/>
        </p:nvSpPr>
        <p:spPr>
          <a:xfrm>
            <a:off x="6068788" y="4310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0">
            <a:hlinkClick r:id="rId3" action="ppaction://hlinksldjump"/>
            <a:extLst>
              <a:ext uri="{FF2B5EF4-FFF2-40B4-BE49-F238E27FC236}">
                <a16:creationId xmlns:a16="http://schemas.microsoft.com/office/drawing/2014/main" id="{74BDF43B-40E9-459D-8E49-0E0C607EF2A6}"/>
              </a:ext>
            </a:extLst>
          </p:cNvPr>
          <p:cNvSpPr/>
          <p:nvPr/>
        </p:nvSpPr>
        <p:spPr>
          <a:xfrm>
            <a:off x="5529943" y="487674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check mark">
            <a:hlinkClick r:id="rId4" action="ppaction://hlinksldjump"/>
            <a:extLst>
              <a:ext uri="{FF2B5EF4-FFF2-40B4-BE49-F238E27FC236}">
                <a16:creationId xmlns:a16="http://schemas.microsoft.com/office/drawing/2014/main" id="{6C8ABF7A-8149-4746-8594-6F14E7155D3E}"/>
              </a:ext>
            </a:extLst>
          </p:cNvPr>
          <p:cNvSpPr/>
          <p:nvPr/>
        </p:nvSpPr>
        <p:spPr>
          <a:xfrm>
            <a:off x="6095998" y="488757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7485026-AA6A-4C0E-ADE9-ECA11EA7EFF0}"/>
              </a:ext>
              <a:ext uri="{C183D7F6-B498-43B3-948B-1728B52AA6E4}">
                <adec:decorative xmlns:adec="http://schemas.microsoft.com/office/drawing/2017/decorative" val="1"/>
              </a:ext>
            </a:extLst>
          </p:cNvPr>
          <p:cNvSpPr/>
          <p:nvPr/>
        </p:nvSpPr>
        <p:spPr>
          <a:xfrm>
            <a:off x="4991098" y="4887572"/>
            <a:ext cx="424545" cy="3375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D6C2863-3532-4CCB-BF3A-953E6CDDBE88}"/>
              </a:ext>
              <a:ext uri="{C183D7F6-B498-43B3-948B-1728B52AA6E4}">
                <adec:decorative xmlns:adec="http://schemas.microsoft.com/office/drawing/2017/decorative" val="1"/>
              </a:ext>
            </a:extLst>
          </p:cNvPr>
          <p:cNvSpPr/>
          <p:nvPr/>
        </p:nvSpPr>
        <p:spPr>
          <a:xfrm>
            <a:off x="4715473" y="1975513"/>
            <a:ext cx="2003372" cy="3854150"/>
          </a:xfrm>
          <a:custGeom>
            <a:avLst/>
            <a:gdLst>
              <a:gd name="connsiteX0" fmla="*/ 0 w 1921329"/>
              <a:gd name="connsiteY0" fmla="*/ 1926772 h 3853543"/>
              <a:gd name="connsiteX1" fmla="*/ 960665 w 1921329"/>
              <a:gd name="connsiteY1" fmla="*/ 0 h 3853543"/>
              <a:gd name="connsiteX2" fmla="*/ 1921330 w 1921329"/>
              <a:gd name="connsiteY2" fmla="*/ 1926772 h 3853543"/>
              <a:gd name="connsiteX3" fmla="*/ 960665 w 1921329"/>
              <a:gd name="connsiteY3" fmla="*/ 3853544 h 3853543"/>
              <a:gd name="connsiteX4" fmla="*/ 0 w 1921329"/>
              <a:gd name="connsiteY4" fmla="*/ 1926772 h 3853543"/>
              <a:gd name="connsiteX0" fmla="*/ 33877 w 1955207"/>
              <a:gd name="connsiteY0" fmla="*/ 1980884 h 3907656"/>
              <a:gd name="connsiteX1" fmla="*/ 289691 w 1955207"/>
              <a:gd name="connsiteY1" fmla="*/ 658269 h 3907656"/>
              <a:gd name="connsiteX2" fmla="*/ 994542 w 1955207"/>
              <a:gd name="connsiteY2" fmla="*/ 54112 h 3907656"/>
              <a:gd name="connsiteX3" fmla="*/ 1955207 w 1955207"/>
              <a:gd name="connsiteY3" fmla="*/ 1980884 h 3907656"/>
              <a:gd name="connsiteX4" fmla="*/ 994542 w 1955207"/>
              <a:gd name="connsiteY4" fmla="*/ 3907656 h 3907656"/>
              <a:gd name="connsiteX5" fmla="*/ 33877 w 1955207"/>
              <a:gd name="connsiteY5" fmla="*/ 1980884 h 3907656"/>
              <a:gd name="connsiteX0" fmla="*/ 65033 w 1986363"/>
              <a:gd name="connsiteY0" fmla="*/ 1999743 h 3926515"/>
              <a:gd name="connsiteX1" fmla="*/ 190218 w 1986363"/>
              <a:gd name="connsiteY1" fmla="*/ 557385 h 3926515"/>
              <a:gd name="connsiteX2" fmla="*/ 1025698 w 1986363"/>
              <a:gd name="connsiteY2" fmla="*/ 72971 h 3926515"/>
              <a:gd name="connsiteX3" fmla="*/ 1986363 w 1986363"/>
              <a:gd name="connsiteY3" fmla="*/ 1999743 h 3926515"/>
              <a:gd name="connsiteX4" fmla="*/ 1025698 w 1986363"/>
              <a:gd name="connsiteY4" fmla="*/ 3926515 h 3926515"/>
              <a:gd name="connsiteX5" fmla="*/ 65033 w 1986363"/>
              <a:gd name="connsiteY5" fmla="*/ 1999743 h 3926515"/>
              <a:gd name="connsiteX0" fmla="*/ 65033 w 2004305"/>
              <a:gd name="connsiteY0" fmla="*/ 1929498 h 3856270"/>
              <a:gd name="connsiteX1" fmla="*/ 190218 w 2004305"/>
              <a:gd name="connsiteY1" fmla="*/ 487140 h 3856270"/>
              <a:gd name="connsiteX2" fmla="*/ 1025698 w 2004305"/>
              <a:gd name="connsiteY2" fmla="*/ 2726 h 3856270"/>
              <a:gd name="connsiteX3" fmla="*/ 1605362 w 2004305"/>
              <a:gd name="connsiteY3" fmla="*/ 655869 h 3856270"/>
              <a:gd name="connsiteX4" fmla="*/ 1986363 w 2004305"/>
              <a:gd name="connsiteY4" fmla="*/ 1929498 h 3856270"/>
              <a:gd name="connsiteX5" fmla="*/ 1025698 w 2004305"/>
              <a:gd name="connsiteY5" fmla="*/ 3856270 h 3856270"/>
              <a:gd name="connsiteX6" fmla="*/ 65033 w 2004305"/>
              <a:gd name="connsiteY6" fmla="*/ 1929498 h 3856270"/>
              <a:gd name="connsiteX0" fmla="*/ 65033 w 2031131"/>
              <a:gd name="connsiteY0" fmla="*/ 1926805 h 3853577"/>
              <a:gd name="connsiteX1" fmla="*/ 190218 w 2031131"/>
              <a:gd name="connsiteY1" fmla="*/ 484447 h 3853577"/>
              <a:gd name="connsiteX2" fmla="*/ 1025698 w 2031131"/>
              <a:gd name="connsiteY2" fmla="*/ 33 h 3853577"/>
              <a:gd name="connsiteX3" fmla="*/ 1855733 w 2031131"/>
              <a:gd name="connsiteY3" fmla="*/ 500776 h 3853577"/>
              <a:gd name="connsiteX4" fmla="*/ 1986363 w 2031131"/>
              <a:gd name="connsiteY4" fmla="*/ 1926805 h 3853577"/>
              <a:gd name="connsiteX5" fmla="*/ 1025698 w 2031131"/>
              <a:gd name="connsiteY5" fmla="*/ 3853577 h 3853577"/>
              <a:gd name="connsiteX6" fmla="*/ 65033 w 2031131"/>
              <a:gd name="connsiteY6" fmla="*/ 1926805 h 3853577"/>
              <a:gd name="connsiteX0" fmla="*/ 65033 w 2001609"/>
              <a:gd name="connsiteY0" fmla="*/ 1926805 h 3887285"/>
              <a:gd name="connsiteX1" fmla="*/ 190218 w 2001609"/>
              <a:gd name="connsiteY1" fmla="*/ 484447 h 3887285"/>
              <a:gd name="connsiteX2" fmla="*/ 1025698 w 2001609"/>
              <a:gd name="connsiteY2" fmla="*/ 33 h 3887285"/>
              <a:gd name="connsiteX3" fmla="*/ 1855733 w 2001609"/>
              <a:gd name="connsiteY3" fmla="*/ 500776 h 3887285"/>
              <a:gd name="connsiteX4" fmla="*/ 1986363 w 2001609"/>
              <a:gd name="connsiteY4" fmla="*/ 1926805 h 3887285"/>
              <a:gd name="connsiteX5" fmla="*/ 1676119 w 2001609"/>
              <a:gd name="connsiteY5" fmla="*/ 3064361 h 3887285"/>
              <a:gd name="connsiteX6" fmla="*/ 1025698 w 2001609"/>
              <a:gd name="connsiteY6" fmla="*/ 3853577 h 3887285"/>
              <a:gd name="connsiteX7" fmla="*/ 65033 w 2001609"/>
              <a:gd name="connsiteY7" fmla="*/ 1926805 h 3887285"/>
              <a:gd name="connsiteX0" fmla="*/ 65033 w 2001609"/>
              <a:gd name="connsiteY0" fmla="*/ 1926805 h 3922699"/>
              <a:gd name="connsiteX1" fmla="*/ 190218 w 2001609"/>
              <a:gd name="connsiteY1" fmla="*/ 484447 h 3922699"/>
              <a:gd name="connsiteX2" fmla="*/ 1025698 w 2001609"/>
              <a:gd name="connsiteY2" fmla="*/ 33 h 3922699"/>
              <a:gd name="connsiteX3" fmla="*/ 1855733 w 2001609"/>
              <a:gd name="connsiteY3" fmla="*/ 500776 h 3922699"/>
              <a:gd name="connsiteX4" fmla="*/ 1986363 w 2001609"/>
              <a:gd name="connsiteY4" fmla="*/ 1926805 h 3922699"/>
              <a:gd name="connsiteX5" fmla="*/ 1866619 w 2001609"/>
              <a:gd name="connsiteY5" fmla="*/ 3347389 h 3922699"/>
              <a:gd name="connsiteX6" fmla="*/ 1025698 w 2001609"/>
              <a:gd name="connsiteY6" fmla="*/ 3853577 h 3922699"/>
              <a:gd name="connsiteX7" fmla="*/ 65033 w 2001609"/>
              <a:gd name="connsiteY7" fmla="*/ 1926805 h 3922699"/>
              <a:gd name="connsiteX0" fmla="*/ 65033 w 2001609"/>
              <a:gd name="connsiteY0" fmla="*/ 1926805 h 3860682"/>
              <a:gd name="connsiteX1" fmla="*/ 190218 w 2001609"/>
              <a:gd name="connsiteY1" fmla="*/ 484447 h 3860682"/>
              <a:gd name="connsiteX2" fmla="*/ 1025698 w 2001609"/>
              <a:gd name="connsiteY2" fmla="*/ 33 h 3860682"/>
              <a:gd name="connsiteX3" fmla="*/ 1855733 w 2001609"/>
              <a:gd name="connsiteY3" fmla="*/ 500776 h 3860682"/>
              <a:gd name="connsiteX4" fmla="*/ 1986363 w 2001609"/>
              <a:gd name="connsiteY4" fmla="*/ 1926805 h 3860682"/>
              <a:gd name="connsiteX5" fmla="*/ 1866619 w 2001609"/>
              <a:gd name="connsiteY5" fmla="*/ 3347389 h 3860682"/>
              <a:gd name="connsiteX6" fmla="*/ 1025698 w 2001609"/>
              <a:gd name="connsiteY6" fmla="*/ 3853577 h 3860682"/>
              <a:gd name="connsiteX7" fmla="*/ 500462 w 2001609"/>
              <a:gd name="connsiteY7" fmla="*/ 3037146 h 3860682"/>
              <a:gd name="connsiteX8" fmla="*/ 65033 w 2001609"/>
              <a:gd name="connsiteY8" fmla="*/ 1926805 h 3860682"/>
              <a:gd name="connsiteX0" fmla="*/ 25004 w 1961580"/>
              <a:gd name="connsiteY0" fmla="*/ 1926805 h 3854234"/>
              <a:gd name="connsiteX1" fmla="*/ 150189 w 1961580"/>
              <a:gd name="connsiteY1" fmla="*/ 484447 h 3854234"/>
              <a:gd name="connsiteX2" fmla="*/ 985669 w 1961580"/>
              <a:gd name="connsiteY2" fmla="*/ 33 h 3854234"/>
              <a:gd name="connsiteX3" fmla="*/ 1815704 w 1961580"/>
              <a:gd name="connsiteY3" fmla="*/ 500776 h 3854234"/>
              <a:gd name="connsiteX4" fmla="*/ 1946334 w 1961580"/>
              <a:gd name="connsiteY4" fmla="*/ 1926805 h 3854234"/>
              <a:gd name="connsiteX5" fmla="*/ 1826590 w 1961580"/>
              <a:gd name="connsiteY5" fmla="*/ 3347389 h 3854234"/>
              <a:gd name="connsiteX6" fmla="*/ 985669 w 1961580"/>
              <a:gd name="connsiteY6" fmla="*/ 3853577 h 3854234"/>
              <a:gd name="connsiteX7" fmla="*/ 101204 w 1961580"/>
              <a:gd name="connsiteY7" fmla="*/ 3265746 h 3854234"/>
              <a:gd name="connsiteX8" fmla="*/ 25004 w 1961580"/>
              <a:gd name="connsiteY8" fmla="*/ 1926805 h 3854234"/>
              <a:gd name="connsiteX0" fmla="*/ 25004 w 1961580"/>
              <a:gd name="connsiteY0" fmla="*/ 1926805 h 3853845"/>
              <a:gd name="connsiteX1" fmla="*/ 150189 w 1961580"/>
              <a:gd name="connsiteY1" fmla="*/ 484447 h 3853845"/>
              <a:gd name="connsiteX2" fmla="*/ 985669 w 1961580"/>
              <a:gd name="connsiteY2" fmla="*/ 33 h 3853845"/>
              <a:gd name="connsiteX3" fmla="*/ 1815704 w 1961580"/>
              <a:gd name="connsiteY3" fmla="*/ 500776 h 3853845"/>
              <a:gd name="connsiteX4" fmla="*/ 1946334 w 1961580"/>
              <a:gd name="connsiteY4" fmla="*/ 1926805 h 3853845"/>
              <a:gd name="connsiteX5" fmla="*/ 1842919 w 1961580"/>
              <a:gd name="connsiteY5" fmla="*/ 3320175 h 3853845"/>
              <a:gd name="connsiteX6" fmla="*/ 985669 w 1961580"/>
              <a:gd name="connsiteY6" fmla="*/ 3853577 h 3853845"/>
              <a:gd name="connsiteX7" fmla="*/ 101204 w 1961580"/>
              <a:gd name="connsiteY7" fmla="*/ 3265746 h 3853845"/>
              <a:gd name="connsiteX8" fmla="*/ 25004 w 1961580"/>
              <a:gd name="connsiteY8" fmla="*/ 1926805 h 3853845"/>
              <a:gd name="connsiteX0" fmla="*/ 25004 w 1979461"/>
              <a:gd name="connsiteY0" fmla="*/ 1926805 h 3853845"/>
              <a:gd name="connsiteX1" fmla="*/ 150189 w 1979461"/>
              <a:gd name="connsiteY1" fmla="*/ 484447 h 3853845"/>
              <a:gd name="connsiteX2" fmla="*/ 985669 w 1979461"/>
              <a:gd name="connsiteY2" fmla="*/ 33 h 3853845"/>
              <a:gd name="connsiteX3" fmla="*/ 1815704 w 1979461"/>
              <a:gd name="connsiteY3" fmla="*/ 500776 h 3853845"/>
              <a:gd name="connsiteX4" fmla="*/ 1968106 w 1979461"/>
              <a:gd name="connsiteY4" fmla="*/ 1921363 h 3853845"/>
              <a:gd name="connsiteX5" fmla="*/ 1842919 w 1979461"/>
              <a:gd name="connsiteY5" fmla="*/ 3320175 h 3853845"/>
              <a:gd name="connsiteX6" fmla="*/ 985669 w 1979461"/>
              <a:gd name="connsiteY6" fmla="*/ 3853577 h 3853845"/>
              <a:gd name="connsiteX7" fmla="*/ 101204 w 1979461"/>
              <a:gd name="connsiteY7" fmla="*/ 3265746 h 3853845"/>
              <a:gd name="connsiteX8" fmla="*/ 25004 w 1979461"/>
              <a:gd name="connsiteY8" fmla="*/ 1926805 h 3853845"/>
              <a:gd name="connsiteX0" fmla="*/ 25004 w 1970796"/>
              <a:gd name="connsiteY0" fmla="*/ 1926805 h 3853845"/>
              <a:gd name="connsiteX1" fmla="*/ 150189 w 1970796"/>
              <a:gd name="connsiteY1" fmla="*/ 484447 h 3853845"/>
              <a:gd name="connsiteX2" fmla="*/ 985669 w 1970796"/>
              <a:gd name="connsiteY2" fmla="*/ 33 h 3853845"/>
              <a:gd name="connsiteX3" fmla="*/ 1815704 w 1970796"/>
              <a:gd name="connsiteY3" fmla="*/ 500776 h 3853845"/>
              <a:gd name="connsiteX4" fmla="*/ 1968106 w 1970796"/>
              <a:gd name="connsiteY4" fmla="*/ 1921363 h 3853845"/>
              <a:gd name="connsiteX5" fmla="*/ 1842919 w 1970796"/>
              <a:gd name="connsiteY5" fmla="*/ 3320175 h 3853845"/>
              <a:gd name="connsiteX6" fmla="*/ 985669 w 1970796"/>
              <a:gd name="connsiteY6" fmla="*/ 3853577 h 3853845"/>
              <a:gd name="connsiteX7" fmla="*/ 101204 w 1970796"/>
              <a:gd name="connsiteY7" fmla="*/ 3265746 h 3853845"/>
              <a:gd name="connsiteX8" fmla="*/ 25004 w 1970796"/>
              <a:gd name="connsiteY8" fmla="*/ 1926805 h 3853845"/>
              <a:gd name="connsiteX0" fmla="*/ 15239 w 1961031"/>
              <a:gd name="connsiteY0" fmla="*/ 1926805 h 3853845"/>
              <a:gd name="connsiteX1" fmla="*/ 140424 w 1961031"/>
              <a:gd name="connsiteY1" fmla="*/ 484447 h 3853845"/>
              <a:gd name="connsiteX2" fmla="*/ 975904 w 1961031"/>
              <a:gd name="connsiteY2" fmla="*/ 33 h 3853845"/>
              <a:gd name="connsiteX3" fmla="*/ 1805939 w 1961031"/>
              <a:gd name="connsiteY3" fmla="*/ 500776 h 3853845"/>
              <a:gd name="connsiteX4" fmla="*/ 1958341 w 1961031"/>
              <a:gd name="connsiteY4" fmla="*/ 1921363 h 3853845"/>
              <a:gd name="connsiteX5" fmla="*/ 1833154 w 1961031"/>
              <a:gd name="connsiteY5" fmla="*/ 3320175 h 3853845"/>
              <a:gd name="connsiteX6" fmla="*/ 975904 w 1961031"/>
              <a:gd name="connsiteY6" fmla="*/ 3853577 h 3853845"/>
              <a:gd name="connsiteX7" fmla="*/ 91439 w 1961031"/>
              <a:gd name="connsiteY7" fmla="*/ 3265746 h 3853845"/>
              <a:gd name="connsiteX8" fmla="*/ 15239 w 1961031"/>
              <a:gd name="connsiteY8" fmla="*/ 1926805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280 w 1989172"/>
              <a:gd name="connsiteY0" fmla="*/ 1915919 h 3853845"/>
              <a:gd name="connsiteX1" fmla="*/ 168565 w 1989172"/>
              <a:gd name="connsiteY1" fmla="*/ 484447 h 3853845"/>
              <a:gd name="connsiteX2" fmla="*/ 1004045 w 1989172"/>
              <a:gd name="connsiteY2" fmla="*/ 33 h 3853845"/>
              <a:gd name="connsiteX3" fmla="*/ 1834080 w 1989172"/>
              <a:gd name="connsiteY3" fmla="*/ 500776 h 3853845"/>
              <a:gd name="connsiteX4" fmla="*/ 1986482 w 1989172"/>
              <a:gd name="connsiteY4" fmla="*/ 1921363 h 3853845"/>
              <a:gd name="connsiteX5" fmla="*/ 1861295 w 1989172"/>
              <a:gd name="connsiteY5" fmla="*/ 3320175 h 3853845"/>
              <a:gd name="connsiteX6" fmla="*/ 1004045 w 1989172"/>
              <a:gd name="connsiteY6" fmla="*/ 3853577 h 3853845"/>
              <a:gd name="connsiteX7" fmla="*/ 119580 w 1989172"/>
              <a:gd name="connsiteY7" fmla="*/ 3265746 h 3853845"/>
              <a:gd name="connsiteX8" fmla="*/ 5280 w 1989172"/>
              <a:gd name="connsiteY8" fmla="*/ 1915919 h 3853845"/>
              <a:gd name="connsiteX0" fmla="*/ 31832 w 2015724"/>
              <a:gd name="connsiteY0" fmla="*/ 1921122 h 3859048"/>
              <a:gd name="connsiteX1" fmla="*/ 91703 w 2015724"/>
              <a:gd name="connsiteY1" fmla="*/ 761793 h 3859048"/>
              <a:gd name="connsiteX2" fmla="*/ 1030597 w 2015724"/>
              <a:gd name="connsiteY2" fmla="*/ 5236 h 3859048"/>
              <a:gd name="connsiteX3" fmla="*/ 1860632 w 2015724"/>
              <a:gd name="connsiteY3" fmla="*/ 505979 h 3859048"/>
              <a:gd name="connsiteX4" fmla="*/ 2013034 w 2015724"/>
              <a:gd name="connsiteY4" fmla="*/ 1926566 h 3859048"/>
              <a:gd name="connsiteX5" fmla="*/ 1887847 w 2015724"/>
              <a:gd name="connsiteY5" fmla="*/ 3325378 h 3859048"/>
              <a:gd name="connsiteX6" fmla="*/ 1030597 w 2015724"/>
              <a:gd name="connsiteY6" fmla="*/ 3858780 h 3859048"/>
              <a:gd name="connsiteX7" fmla="*/ 146132 w 2015724"/>
              <a:gd name="connsiteY7" fmla="*/ 3270949 h 3859048"/>
              <a:gd name="connsiteX8" fmla="*/ 31832 w 2015724"/>
              <a:gd name="connsiteY8" fmla="*/ 1921122 h 3859048"/>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6090 h 3854016"/>
              <a:gd name="connsiteX1" fmla="*/ 112343 w 1992821"/>
              <a:gd name="connsiteY1" fmla="*/ 609803 h 3854016"/>
              <a:gd name="connsiteX2" fmla="*/ 1007694 w 1992821"/>
              <a:gd name="connsiteY2" fmla="*/ 204 h 3854016"/>
              <a:gd name="connsiteX3" fmla="*/ 1837729 w 1992821"/>
              <a:gd name="connsiteY3" fmla="*/ 500947 h 3854016"/>
              <a:gd name="connsiteX4" fmla="*/ 1990131 w 1992821"/>
              <a:gd name="connsiteY4" fmla="*/ 1921534 h 3854016"/>
              <a:gd name="connsiteX5" fmla="*/ 1864944 w 1992821"/>
              <a:gd name="connsiteY5" fmla="*/ 3320346 h 3854016"/>
              <a:gd name="connsiteX6" fmla="*/ 1007694 w 1992821"/>
              <a:gd name="connsiteY6" fmla="*/ 3853748 h 3854016"/>
              <a:gd name="connsiteX7" fmla="*/ 123229 w 1992821"/>
              <a:gd name="connsiteY7" fmla="*/ 3265917 h 3854016"/>
              <a:gd name="connsiteX8" fmla="*/ 8929 w 1992821"/>
              <a:gd name="connsiteY8" fmla="*/ 1916090 h 3854016"/>
              <a:gd name="connsiteX0" fmla="*/ 8929 w 2003372"/>
              <a:gd name="connsiteY0" fmla="*/ 1916131 h 3854057"/>
              <a:gd name="connsiteX1" fmla="*/ 112343 w 2003372"/>
              <a:gd name="connsiteY1" fmla="*/ 609844 h 3854057"/>
              <a:gd name="connsiteX2" fmla="*/ 1007694 w 2003372"/>
              <a:gd name="connsiteY2" fmla="*/ 245 h 3854057"/>
              <a:gd name="connsiteX3" fmla="*/ 1886715 w 2003372"/>
              <a:gd name="connsiteY3" fmla="*/ 555417 h 3854057"/>
              <a:gd name="connsiteX4" fmla="*/ 1990131 w 2003372"/>
              <a:gd name="connsiteY4" fmla="*/ 1921575 h 3854057"/>
              <a:gd name="connsiteX5" fmla="*/ 1864944 w 2003372"/>
              <a:gd name="connsiteY5" fmla="*/ 3320387 h 3854057"/>
              <a:gd name="connsiteX6" fmla="*/ 1007694 w 2003372"/>
              <a:gd name="connsiteY6" fmla="*/ 3853789 h 3854057"/>
              <a:gd name="connsiteX7" fmla="*/ 123229 w 2003372"/>
              <a:gd name="connsiteY7" fmla="*/ 3265958 h 3854057"/>
              <a:gd name="connsiteX8" fmla="*/ 8929 w 2003372"/>
              <a:gd name="connsiteY8" fmla="*/ 1916131 h 3854057"/>
              <a:gd name="connsiteX0" fmla="*/ 8929 w 2003372"/>
              <a:gd name="connsiteY0" fmla="*/ 1916131 h 3854611"/>
              <a:gd name="connsiteX1" fmla="*/ 112343 w 2003372"/>
              <a:gd name="connsiteY1" fmla="*/ 609844 h 3854611"/>
              <a:gd name="connsiteX2" fmla="*/ 1007694 w 2003372"/>
              <a:gd name="connsiteY2" fmla="*/ 245 h 3854611"/>
              <a:gd name="connsiteX3" fmla="*/ 1886715 w 2003372"/>
              <a:gd name="connsiteY3" fmla="*/ 555417 h 3854611"/>
              <a:gd name="connsiteX4" fmla="*/ 1990131 w 2003372"/>
              <a:gd name="connsiteY4" fmla="*/ 1921575 h 3854611"/>
              <a:gd name="connsiteX5" fmla="*/ 1864944 w 2003372"/>
              <a:gd name="connsiteY5" fmla="*/ 3320387 h 3854611"/>
              <a:gd name="connsiteX6" fmla="*/ 1007694 w 2003372"/>
              <a:gd name="connsiteY6" fmla="*/ 3853789 h 3854611"/>
              <a:gd name="connsiteX7" fmla="*/ 123229 w 2003372"/>
              <a:gd name="connsiteY7" fmla="*/ 3265958 h 3854611"/>
              <a:gd name="connsiteX8" fmla="*/ 8929 w 2003372"/>
              <a:gd name="connsiteY8" fmla="*/ 1916131 h 3854611"/>
              <a:gd name="connsiteX0" fmla="*/ 8929 w 2003372"/>
              <a:gd name="connsiteY0" fmla="*/ 1916131 h 3853851"/>
              <a:gd name="connsiteX1" fmla="*/ 112343 w 2003372"/>
              <a:gd name="connsiteY1" fmla="*/ 609844 h 3853851"/>
              <a:gd name="connsiteX2" fmla="*/ 1007694 w 2003372"/>
              <a:gd name="connsiteY2" fmla="*/ 245 h 3853851"/>
              <a:gd name="connsiteX3" fmla="*/ 1886715 w 2003372"/>
              <a:gd name="connsiteY3" fmla="*/ 555417 h 3853851"/>
              <a:gd name="connsiteX4" fmla="*/ 1990131 w 2003372"/>
              <a:gd name="connsiteY4" fmla="*/ 1921575 h 3853851"/>
              <a:gd name="connsiteX5" fmla="*/ 1886716 w 2003372"/>
              <a:gd name="connsiteY5" fmla="*/ 3293173 h 3853851"/>
              <a:gd name="connsiteX6" fmla="*/ 1007694 w 2003372"/>
              <a:gd name="connsiteY6" fmla="*/ 3853789 h 3853851"/>
              <a:gd name="connsiteX7" fmla="*/ 123229 w 2003372"/>
              <a:gd name="connsiteY7" fmla="*/ 3265958 h 3853851"/>
              <a:gd name="connsiteX8" fmla="*/ 8929 w 2003372"/>
              <a:gd name="connsiteY8" fmla="*/ 1916131 h 3853851"/>
              <a:gd name="connsiteX0" fmla="*/ 8929 w 2003372"/>
              <a:gd name="connsiteY0" fmla="*/ 1916131 h 3854150"/>
              <a:gd name="connsiteX1" fmla="*/ 112343 w 2003372"/>
              <a:gd name="connsiteY1" fmla="*/ 609844 h 3854150"/>
              <a:gd name="connsiteX2" fmla="*/ 1007694 w 2003372"/>
              <a:gd name="connsiteY2" fmla="*/ 245 h 3854150"/>
              <a:gd name="connsiteX3" fmla="*/ 1886715 w 2003372"/>
              <a:gd name="connsiteY3" fmla="*/ 555417 h 3854150"/>
              <a:gd name="connsiteX4" fmla="*/ 1990131 w 2003372"/>
              <a:gd name="connsiteY4" fmla="*/ 1921575 h 3854150"/>
              <a:gd name="connsiteX5" fmla="*/ 1886716 w 2003372"/>
              <a:gd name="connsiteY5" fmla="*/ 3293173 h 3854150"/>
              <a:gd name="connsiteX6" fmla="*/ 1007694 w 2003372"/>
              <a:gd name="connsiteY6" fmla="*/ 3853789 h 3854150"/>
              <a:gd name="connsiteX7" fmla="*/ 123229 w 2003372"/>
              <a:gd name="connsiteY7" fmla="*/ 3265958 h 3854150"/>
              <a:gd name="connsiteX8" fmla="*/ 8929 w 2003372"/>
              <a:gd name="connsiteY8" fmla="*/ 1916131 h 38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372" h="3854150">
                <a:moveTo>
                  <a:pt x="8929" y="1916131"/>
                </a:moveTo>
                <a:cubicBezTo>
                  <a:pt x="7115" y="1473445"/>
                  <a:pt x="-42325" y="925531"/>
                  <a:pt x="112343" y="609844"/>
                </a:cubicBezTo>
                <a:cubicBezTo>
                  <a:pt x="223468" y="266943"/>
                  <a:pt x="711965" y="9316"/>
                  <a:pt x="1007694" y="245"/>
                </a:cubicBezTo>
                <a:cubicBezTo>
                  <a:pt x="1303423" y="-8826"/>
                  <a:pt x="1726604" y="234288"/>
                  <a:pt x="1886715" y="555417"/>
                </a:cubicBezTo>
                <a:cubicBezTo>
                  <a:pt x="2046826" y="876546"/>
                  <a:pt x="1998296" y="1488868"/>
                  <a:pt x="1990131" y="1921575"/>
                </a:cubicBezTo>
                <a:cubicBezTo>
                  <a:pt x="1960195" y="2348839"/>
                  <a:pt x="2046827" y="2972044"/>
                  <a:pt x="1886716" y="3293173"/>
                </a:cubicBezTo>
                <a:cubicBezTo>
                  <a:pt x="1726605" y="3614302"/>
                  <a:pt x="1508437" y="3841997"/>
                  <a:pt x="1007694" y="3853789"/>
                </a:cubicBezTo>
                <a:cubicBezTo>
                  <a:pt x="506951" y="3865581"/>
                  <a:pt x="283340" y="3587087"/>
                  <a:pt x="123229" y="3265958"/>
                </a:cubicBezTo>
                <a:cubicBezTo>
                  <a:pt x="-36882" y="2944829"/>
                  <a:pt x="10743" y="2358817"/>
                  <a:pt x="8929" y="1916131"/>
                </a:cubicBezTo>
                <a:close/>
              </a:path>
            </a:pathLst>
          </a:custGeom>
          <a:noFill/>
          <a:ln>
            <a:solidFill>
              <a:srgbClr val="C6E5B4"/>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58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5FBB2FE-D235-4E2F-995F-7EFC0AC8DB7A}"/>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082394" y="1347235"/>
            <a:ext cx="4869883" cy="4869883"/>
          </a:xfrm>
          <a:prstGeom prst="rect">
            <a:avLst/>
          </a:prstGeom>
        </p:spPr>
      </p:pic>
      <p:sp>
        <p:nvSpPr>
          <p:cNvPr id="2" name="Title 1">
            <a:extLst>
              <a:ext uri="{FF2B5EF4-FFF2-40B4-BE49-F238E27FC236}">
                <a16:creationId xmlns:a16="http://schemas.microsoft.com/office/drawing/2014/main" id="{9D43C39A-A626-441D-B29D-4B58929AA01D}"/>
              </a:ext>
            </a:extLst>
          </p:cNvPr>
          <p:cNvSpPr>
            <a:spLocks noGrp="1"/>
          </p:cNvSpPr>
          <p:nvPr>
            <p:ph type="title"/>
          </p:nvPr>
        </p:nvSpPr>
        <p:spPr>
          <a:xfrm>
            <a:off x="522513" y="227102"/>
            <a:ext cx="10515600" cy="1325563"/>
          </a:xfrm>
        </p:spPr>
        <p:txBody>
          <a:bodyPr/>
          <a:lstStyle/>
          <a:p>
            <a:r>
              <a:rPr lang="en-US" dirty="0"/>
              <a:t>The Lock</a:t>
            </a:r>
          </a:p>
        </p:txBody>
      </p:sp>
      <p:sp>
        <p:nvSpPr>
          <p:cNvPr id="3" name="TextBox 2">
            <a:extLst>
              <a:ext uri="{FF2B5EF4-FFF2-40B4-BE49-F238E27FC236}">
                <a16:creationId xmlns:a16="http://schemas.microsoft.com/office/drawing/2014/main" id="{F9D60D58-1B79-475B-A47B-F8794C6E6C83}"/>
              </a:ext>
            </a:extLst>
          </p:cNvPr>
          <p:cNvSpPr txBox="1"/>
          <p:nvPr/>
        </p:nvSpPr>
        <p:spPr>
          <a:xfrm>
            <a:off x="522513" y="1768929"/>
            <a:ext cx="5064975" cy="646331"/>
          </a:xfrm>
          <a:prstGeom prst="rect">
            <a:avLst/>
          </a:prstGeom>
          <a:noFill/>
        </p:spPr>
        <p:txBody>
          <a:bodyPr wrap="square" rtlCol="0">
            <a:spAutoFit/>
          </a:bodyPr>
          <a:lstStyle/>
          <a:p>
            <a:r>
              <a:rPr lang="en-US" dirty="0"/>
              <a:t>The lock turns red as you enter an incorrect number.  You will need to return to the room and try again.</a:t>
            </a:r>
          </a:p>
        </p:txBody>
      </p:sp>
      <p:sp>
        <p:nvSpPr>
          <p:cNvPr id="17" name="Rectangle 16" descr="Return to the room button">
            <a:hlinkClick r:id="rId3" action="ppaction://hlinksldjump"/>
            <a:extLst>
              <a:ext uri="{FF2B5EF4-FFF2-40B4-BE49-F238E27FC236}">
                <a16:creationId xmlns:a16="http://schemas.microsoft.com/office/drawing/2014/main" id="{B434118A-2860-4971-B3DD-6C29F0188265}"/>
              </a:ext>
            </a:extLst>
          </p:cNvPr>
          <p:cNvSpPr/>
          <p:nvPr/>
        </p:nvSpPr>
        <p:spPr>
          <a:xfrm>
            <a:off x="522513" y="5191875"/>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
        <p:nvSpPr>
          <p:cNvPr id="5" name="Rectangle 4">
            <a:extLst>
              <a:ext uri="{FF2B5EF4-FFF2-40B4-BE49-F238E27FC236}">
                <a16:creationId xmlns:a16="http://schemas.microsoft.com/office/drawing/2014/main" id="{A69CD223-009C-4EB8-87D7-676FA3E1F732}"/>
              </a:ext>
              <a:ext uri="{C183D7F6-B498-43B3-948B-1728B52AA6E4}">
                <adec:decorative xmlns:adec="http://schemas.microsoft.com/office/drawing/2017/decorative" val="1"/>
              </a:ext>
            </a:extLst>
          </p:cNvPr>
          <p:cNvSpPr/>
          <p:nvPr/>
        </p:nvSpPr>
        <p:spPr>
          <a:xfrm>
            <a:off x="7774387" y="2979299"/>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8A142DD-4789-4617-9A7E-F088CE7FA630}"/>
              </a:ext>
              <a:ext uri="{C183D7F6-B498-43B3-948B-1728B52AA6E4}">
                <adec:decorative xmlns:adec="http://schemas.microsoft.com/office/drawing/2017/decorative" val="1"/>
              </a:ext>
            </a:extLst>
          </p:cNvPr>
          <p:cNvSpPr/>
          <p:nvPr/>
        </p:nvSpPr>
        <p:spPr>
          <a:xfrm>
            <a:off x="8329558" y="2979299"/>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7F2F254-6FA8-4CD3-B4E0-C1F6D783BE46}"/>
              </a:ext>
              <a:ext uri="{C183D7F6-B498-43B3-948B-1728B52AA6E4}">
                <adec:decorative xmlns:adec="http://schemas.microsoft.com/office/drawing/2017/decorative" val="1"/>
              </a:ext>
            </a:extLst>
          </p:cNvPr>
          <p:cNvSpPr/>
          <p:nvPr/>
        </p:nvSpPr>
        <p:spPr>
          <a:xfrm>
            <a:off x="8911943" y="2979299"/>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B0F90E-EB78-4B0B-A47E-C275ADBBDFF9}"/>
              </a:ext>
              <a:ext uri="{C183D7F6-B498-43B3-948B-1728B52AA6E4}">
                <adec:decorative xmlns:adec="http://schemas.microsoft.com/office/drawing/2017/decorative" val="1"/>
              </a:ext>
            </a:extLst>
          </p:cNvPr>
          <p:cNvSpPr/>
          <p:nvPr/>
        </p:nvSpPr>
        <p:spPr>
          <a:xfrm>
            <a:off x="7774387" y="358351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FABC6F-94FB-4E49-B997-1766732FD3E9}"/>
              </a:ext>
              <a:ext uri="{C183D7F6-B498-43B3-948B-1728B52AA6E4}">
                <adec:decorative xmlns:adec="http://schemas.microsoft.com/office/drawing/2017/decorative" val="1"/>
              </a:ext>
            </a:extLst>
          </p:cNvPr>
          <p:cNvSpPr/>
          <p:nvPr/>
        </p:nvSpPr>
        <p:spPr>
          <a:xfrm>
            <a:off x="8364939" y="358351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EBAA05-77D4-46A6-ACA0-C813B36D8743}"/>
              </a:ext>
              <a:ext uri="{C183D7F6-B498-43B3-948B-1728B52AA6E4}">
                <adec:decorative xmlns:adec="http://schemas.microsoft.com/office/drawing/2017/decorative" val="1"/>
              </a:ext>
            </a:extLst>
          </p:cNvPr>
          <p:cNvSpPr/>
          <p:nvPr/>
        </p:nvSpPr>
        <p:spPr>
          <a:xfrm>
            <a:off x="8941884" y="3583513"/>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2707E0-4C4C-4CE0-A7A8-79C2E7AE8993}"/>
              </a:ext>
              <a:ext uri="{C183D7F6-B498-43B3-948B-1728B52AA6E4}">
                <adec:decorative xmlns:adec="http://schemas.microsoft.com/office/drawing/2017/decorative" val="1"/>
              </a:ext>
            </a:extLst>
          </p:cNvPr>
          <p:cNvSpPr/>
          <p:nvPr/>
        </p:nvSpPr>
        <p:spPr>
          <a:xfrm>
            <a:off x="7758058" y="4187727"/>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62538A-A45A-4635-9311-E706EE301A55}"/>
              </a:ext>
              <a:ext uri="{C183D7F6-B498-43B3-948B-1728B52AA6E4}">
                <adec:decorative xmlns:adec="http://schemas.microsoft.com/office/drawing/2017/decorative" val="1"/>
              </a:ext>
            </a:extLst>
          </p:cNvPr>
          <p:cNvSpPr/>
          <p:nvPr/>
        </p:nvSpPr>
        <p:spPr>
          <a:xfrm>
            <a:off x="8351330" y="4187727"/>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257991B-7530-4C11-B845-80C6377AFB2D}"/>
              </a:ext>
              <a:ext uri="{C183D7F6-B498-43B3-948B-1728B52AA6E4}">
                <adec:decorative xmlns:adec="http://schemas.microsoft.com/office/drawing/2017/decorative" val="1"/>
              </a:ext>
            </a:extLst>
          </p:cNvPr>
          <p:cNvSpPr/>
          <p:nvPr/>
        </p:nvSpPr>
        <p:spPr>
          <a:xfrm>
            <a:off x="8884730" y="4187727"/>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90CFDB-8BFD-4DA5-81A1-3CFB23507B17}"/>
              </a:ext>
              <a:ext uri="{C183D7F6-B498-43B3-948B-1728B52AA6E4}">
                <adec:decorative xmlns:adec="http://schemas.microsoft.com/office/drawing/2017/decorative" val="1"/>
              </a:ext>
            </a:extLst>
          </p:cNvPr>
          <p:cNvSpPr/>
          <p:nvPr/>
        </p:nvSpPr>
        <p:spPr>
          <a:xfrm>
            <a:off x="8329558" y="470165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A8AD39-8185-4BE7-A045-D74E1E7BF125}"/>
              </a:ext>
              <a:ext uri="{C183D7F6-B498-43B3-948B-1728B52AA6E4}">
                <adec:decorative xmlns:adec="http://schemas.microsoft.com/office/drawing/2017/decorative" val="1"/>
              </a:ext>
            </a:extLst>
          </p:cNvPr>
          <p:cNvSpPr/>
          <p:nvPr/>
        </p:nvSpPr>
        <p:spPr>
          <a:xfrm>
            <a:off x="8906500" y="4701652"/>
            <a:ext cx="375557" cy="39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9B77072-096C-4C8B-A7E6-20C2581BAB63}"/>
              </a:ext>
              <a:ext uri="{C183D7F6-B498-43B3-948B-1728B52AA6E4}">
                <adec:decorative xmlns:adec="http://schemas.microsoft.com/office/drawing/2017/decorative" val="1"/>
              </a:ext>
            </a:extLst>
          </p:cNvPr>
          <p:cNvSpPr/>
          <p:nvPr/>
        </p:nvSpPr>
        <p:spPr>
          <a:xfrm>
            <a:off x="7774387" y="4701652"/>
            <a:ext cx="375557" cy="397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5">
            <a:extLst>
              <a:ext uri="{FF2B5EF4-FFF2-40B4-BE49-F238E27FC236}">
                <a16:creationId xmlns:a16="http://schemas.microsoft.com/office/drawing/2014/main" id="{8F14244B-1E62-4261-9D91-8051FD6EA366}"/>
              </a:ext>
              <a:ext uri="{C183D7F6-B498-43B3-948B-1728B52AA6E4}">
                <adec:decorative xmlns:adec="http://schemas.microsoft.com/office/drawing/2017/decorative" val="1"/>
              </a:ext>
            </a:extLst>
          </p:cNvPr>
          <p:cNvSpPr/>
          <p:nvPr/>
        </p:nvSpPr>
        <p:spPr>
          <a:xfrm>
            <a:off x="7495377" y="1869339"/>
            <a:ext cx="2023644" cy="3753739"/>
          </a:xfrm>
          <a:custGeom>
            <a:avLst/>
            <a:gdLst>
              <a:gd name="connsiteX0" fmla="*/ 0 w 1921329"/>
              <a:gd name="connsiteY0" fmla="*/ 1926772 h 3853543"/>
              <a:gd name="connsiteX1" fmla="*/ 960665 w 1921329"/>
              <a:gd name="connsiteY1" fmla="*/ 0 h 3853543"/>
              <a:gd name="connsiteX2" fmla="*/ 1921330 w 1921329"/>
              <a:gd name="connsiteY2" fmla="*/ 1926772 h 3853543"/>
              <a:gd name="connsiteX3" fmla="*/ 960665 w 1921329"/>
              <a:gd name="connsiteY3" fmla="*/ 3853544 h 3853543"/>
              <a:gd name="connsiteX4" fmla="*/ 0 w 1921329"/>
              <a:gd name="connsiteY4" fmla="*/ 1926772 h 3853543"/>
              <a:gd name="connsiteX0" fmla="*/ 33877 w 1955207"/>
              <a:gd name="connsiteY0" fmla="*/ 1980884 h 3907656"/>
              <a:gd name="connsiteX1" fmla="*/ 289691 w 1955207"/>
              <a:gd name="connsiteY1" fmla="*/ 658269 h 3907656"/>
              <a:gd name="connsiteX2" fmla="*/ 994542 w 1955207"/>
              <a:gd name="connsiteY2" fmla="*/ 54112 h 3907656"/>
              <a:gd name="connsiteX3" fmla="*/ 1955207 w 1955207"/>
              <a:gd name="connsiteY3" fmla="*/ 1980884 h 3907656"/>
              <a:gd name="connsiteX4" fmla="*/ 994542 w 1955207"/>
              <a:gd name="connsiteY4" fmla="*/ 3907656 h 3907656"/>
              <a:gd name="connsiteX5" fmla="*/ 33877 w 1955207"/>
              <a:gd name="connsiteY5" fmla="*/ 1980884 h 3907656"/>
              <a:gd name="connsiteX0" fmla="*/ 65033 w 1986363"/>
              <a:gd name="connsiteY0" fmla="*/ 1999743 h 3926515"/>
              <a:gd name="connsiteX1" fmla="*/ 190218 w 1986363"/>
              <a:gd name="connsiteY1" fmla="*/ 557385 h 3926515"/>
              <a:gd name="connsiteX2" fmla="*/ 1025698 w 1986363"/>
              <a:gd name="connsiteY2" fmla="*/ 72971 h 3926515"/>
              <a:gd name="connsiteX3" fmla="*/ 1986363 w 1986363"/>
              <a:gd name="connsiteY3" fmla="*/ 1999743 h 3926515"/>
              <a:gd name="connsiteX4" fmla="*/ 1025698 w 1986363"/>
              <a:gd name="connsiteY4" fmla="*/ 3926515 h 3926515"/>
              <a:gd name="connsiteX5" fmla="*/ 65033 w 1986363"/>
              <a:gd name="connsiteY5" fmla="*/ 1999743 h 3926515"/>
              <a:gd name="connsiteX0" fmla="*/ 65033 w 2004305"/>
              <a:gd name="connsiteY0" fmla="*/ 1929498 h 3856270"/>
              <a:gd name="connsiteX1" fmla="*/ 190218 w 2004305"/>
              <a:gd name="connsiteY1" fmla="*/ 487140 h 3856270"/>
              <a:gd name="connsiteX2" fmla="*/ 1025698 w 2004305"/>
              <a:gd name="connsiteY2" fmla="*/ 2726 h 3856270"/>
              <a:gd name="connsiteX3" fmla="*/ 1605362 w 2004305"/>
              <a:gd name="connsiteY3" fmla="*/ 655869 h 3856270"/>
              <a:gd name="connsiteX4" fmla="*/ 1986363 w 2004305"/>
              <a:gd name="connsiteY4" fmla="*/ 1929498 h 3856270"/>
              <a:gd name="connsiteX5" fmla="*/ 1025698 w 2004305"/>
              <a:gd name="connsiteY5" fmla="*/ 3856270 h 3856270"/>
              <a:gd name="connsiteX6" fmla="*/ 65033 w 2004305"/>
              <a:gd name="connsiteY6" fmla="*/ 1929498 h 3856270"/>
              <a:gd name="connsiteX0" fmla="*/ 65033 w 2031131"/>
              <a:gd name="connsiteY0" fmla="*/ 1926805 h 3853577"/>
              <a:gd name="connsiteX1" fmla="*/ 190218 w 2031131"/>
              <a:gd name="connsiteY1" fmla="*/ 484447 h 3853577"/>
              <a:gd name="connsiteX2" fmla="*/ 1025698 w 2031131"/>
              <a:gd name="connsiteY2" fmla="*/ 33 h 3853577"/>
              <a:gd name="connsiteX3" fmla="*/ 1855733 w 2031131"/>
              <a:gd name="connsiteY3" fmla="*/ 500776 h 3853577"/>
              <a:gd name="connsiteX4" fmla="*/ 1986363 w 2031131"/>
              <a:gd name="connsiteY4" fmla="*/ 1926805 h 3853577"/>
              <a:gd name="connsiteX5" fmla="*/ 1025698 w 2031131"/>
              <a:gd name="connsiteY5" fmla="*/ 3853577 h 3853577"/>
              <a:gd name="connsiteX6" fmla="*/ 65033 w 2031131"/>
              <a:gd name="connsiteY6" fmla="*/ 1926805 h 3853577"/>
              <a:gd name="connsiteX0" fmla="*/ 65033 w 2001609"/>
              <a:gd name="connsiteY0" fmla="*/ 1926805 h 3887285"/>
              <a:gd name="connsiteX1" fmla="*/ 190218 w 2001609"/>
              <a:gd name="connsiteY1" fmla="*/ 484447 h 3887285"/>
              <a:gd name="connsiteX2" fmla="*/ 1025698 w 2001609"/>
              <a:gd name="connsiteY2" fmla="*/ 33 h 3887285"/>
              <a:gd name="connsiteX3" fmla="*/ 1855733 w 2001609"/>
              <a:gd name="connsiteY3" fmla="*/ 500776 h 3887285"/>
              <a:gd name="connsiteX4" fmla="*/ 1986363 w 2001609"/>
              <a:gd name="connsiteY4" fmla="*/ 1926805 h 3887285"/>
              <a:gd name="connsiteX5" fmla="*/ 1676119 w 2001609"/>
              <a:gd name="connsiteY5" fmla="*/ 3064361 h 3887285"/>
              <a:gd name="connsiteX6" fmla="*/ 1025698 w 2001609"/>
              <a:gd name="connsiteY6" fmla="*/ 3853577 h 3887285"/>
              <a:gd name="connsiteX7" fmla="*/ 65033 w 2001609"/>
              <a:gd name="connsiteY7" fmla="*/ 1926805 h 3887285"/>
              <a:gd name="connsiteX0" fmla="*/ 65033 w 2001609"/>
              <a:gd name="connsiteY0" fmla="*/ 1926805 h 3922699"/>
              <a:gd name="connsiteX1" fmla="*/ 190218 w 2001609"/>
              <a:gd name="connsiteY1" fmla="*/ 484447 h 3922699"/>
              <a:gd name="connsiteX2" fmla="*/ 1025698 w 2001609"/>
              <a:gd name="connsiteY2" fmla="*/ 33 h 3922699"/>
              <a:gd name="connsiteX3" fmla="*/ 1855733 w 2001609"/>
              <a:gd name="connsiteY3" fmla="*/ 500776 h 3922699"/>
              <a:gd name="connsiteX4" fmla="*/ 1986363 w 2001609"/>
              <a:gd name="connsiteY4" fmla="*/ 1926805 h 3922699"/>
              <a:gd name="connsiteX5" fmla="*/ 1866619 w 2001609"/>
              <a:gd name="connsiteY5" fmla="*/ 3347389 h 3922699"/>
              <a:gd name="connsiteX6" fmla="*/ 1025698 w 2001609"/>
              <a:gd name="connsiteY6" fmla="*/ 3853577 h 3922699"/>
              <a:gd name="connsiteX7" fmla="*/ 65033 w 2001609"/>
              <a:gd name="connsiteY7" fmla="*/ 1926805 h 3922699"/>
              <a:gd name="connsiteX0" fmla="*/ 65033 w 2001609"/>
              <a:gd name="connsiteY0" fmla="*/ 1926805 h 3860682"/>
              <a:gd name="connsiteX1" fmla="*/ 190218 w 2001609"/>
              <a:gd name="connsiteY1" fmla="*/ 484447 h 3860682"/>
              <a:gd name="connsiteX2" fmla="*/ 1025698 w 2001609"/>
              <a:gd name="connsiteY2" fmla="*/ 33 h 3860682"/>
              <a:gd name="connsiteX3" fmla="*/ 1855733 w 2001609"/>
              <a:gd name="connsiteY3" fmla="*/ 500776 h 3860682"/>
              <a:gd name="connsiteX4" fmla="*/ 1986363 w 2001609"/>
              <a:gd name="connsiteY4" fmla="*/ 1926805 h 3860682"/>
              <a:gd name="connsiteX5" fmla="*/ 1866619 w 2001609"/>
              <a:gd name="connsiteY5" fmla="*/ 3347389 h 3860682"/>
              <a:gd name="connsiteX6" fmla="*/ 1025698 w 2001609"/>
              <a:gd name="connsiteY6" fmla="*/ 3853577 h 3860682"/>
              <a:gd name="connsiteX7" fmla="*/ 500462 w 2001609"/>
              <a:gd name="connsiteY7" fmla="*/ 3037146 h 3860682"/>
              <a:gd name="connsiteX8" fmla="*/ 65033 w 2001609"/>
              <a:gd name="connsiteY8" fmla="*/ 1926805 h 3860682"/>
              <a:gd name="connsiteX0" fmla="*/ 25004 w 1961580"/>
              <a:gd name="connsiteY0" fmla="*/ 1926805 h 3854234"/>
              <a:gd name="connsiteX1" fmla="*/ 150189 w 1961580"/>
              <a:gd name="connsiteY1" fmla="*/ 484447 h 3854234"/>
              <a:gd name="connsiteX2" fmla="*/ 985669 w 1961580"/>
              <a:gd name="connsiteY2" fmla="*/ 33 h 3854234"/>
              <a:gd name="connsiteX3" fmla="*/ 1815704 w 1961580"/>
              <a:gd name="connsiteY3" fmla="*/ 500776 h 3854234"/>
              <a:gd name="connsiteX4" fmla="*/ 1946334 w 1961580"/>
              <a:gd name="connsiteY4" fmla="*/ 1926805 h 3854234"/>
              <a:gd name="connsiteX5" fmla="*/ 1826590 w 1961580"/>
              <a:gd name="connsiteY5" fmla="*/ 3347389 h 3854234"/>
              <a:gd name="connsiteX6" fmla="*/ 985669 w 1961580"/>
              <a:gd name="connsiteY6" fmla="*/ 3853577 h 3854234"/>
              <a:gd name="connsiteX7" fmla="*/ 101204 w 1961580"/>
              <a:gd name="connsiteY7" fmla="*/ 3265746 h 3854234"/>
              <a:gd name="connsiteX8" fmla="*/ 25004 w 1961580"/>
              <a:gd name="connsiteY8" fmla="*/ 1926805 h 3854234"/>
              <a:gd name="connsiteX0" fmla="*/ 25004 w 1961580"/>
              <a:gd name="connsiteY0" fmla="*/ 1926805 h 3853845"/>
              <a:gd name="connsiteX1" fmla="*/ 150189 w 1961580"/>
              <a:gd name="connsiteY1" fmla="*/ 484447 h 3853845"/>
              <a:gd name="connsiteX2" fmla="*/ 985669 w 1961580"/>
              <a:gd name="connsiteY2" fmla="*/ 33 h 3853845"/>
              <a:gd name="connsiteX3" fmla="*/ 1815704 w 1961580"/>
              <a:gd name="connsiteY3" fmla="*/ 500776 h 3853845"/>
              <a:gd name="connsiteX4" fmla="*/ 1946334 w 1961580"/>
              <a:gd name="connsiteY4" fmla="*/ 1926805 h 3853845"/>
              <a:gd name="connsiteX5" fmla="*/ 1842919 w 1961580"/>
              <a:gd name="connsiteY5" fmla="*/ 3320175 h 3853845"/>
              <a:gd name="connsiteX6" fmla="*/ 985669 w 1961580"/>
              <a:gd name="connsiteY6" fmla="*/ 3853577 h 3853845"/>
              <a:gd name="connsiteX7" fmla="*/ 101204 w 1961580"/>
              <a:gd name="connsiteY7" fmla="*/ 3265746 h 3853845"/>
              <a:gd name="connsiteX8" fmla="*/ 25004 w 1961580"/>
              <a:gd name="connsiteY8" fmla="*/ 1926805 h 3853845"/>
              <a:gd name="connsiteX0" fmla="*/ 25004 w 1979461"/>
              <a:gd name="connsiteY0" fmla="*/ 1926805 h 3853845"/>
              <a:gd name="connsiteX1" fmla="*/ 150189 w 1979461"/>
              <a:gd name="connsiteY1" fmla="*/ 484447 h 3853845"/>
              <a:gd name="connsiteX2" fmla="*/ 985669 w 1979461"/>
              <a:gd name="connsiteY2" fmla="*/ 33 h 3853845"/>
              <a:gd name="connsiteX3" fmla="*/ 1815704 w 1979461"/>
              <a:gd name="connsiteY3" fmla="*/ 500776 h 3853845"/>
              <a:gd name="connsiteX4" fmla="*/ 1968106 w 1979461"/>
              <a:gd name="connsiteY4" fmla="*/ 1921363 h 3853845"/>
              <a:gd name="connsiteX5" fmla="*/ 1842919 w 1979461"/>
              <a:gd name="connsiteY5" fmla="*/ 3320175 h 3853845"/>
              <a:gd name="connsiteX6" fmla="*/ 985669 w 1979461"/>
              <a:gd name="connsiteY6" fmla="*/ 3853577 h 3853845"/>
              <a:gd name="connsiteX7" fmla="*/ 101204 w 1979461"/>
              <a:gd name="connsiteY7" fmla="*/ 3265746 h 3853845"/>
              <a:gd name="connsiteX8" fmla="*/ 25004 w 1979461"/>
              <a:gd name="connsiteY8" fmla="*/ 1926805 h 3853845"/>
              <a:gd name="connsiteX0" fmla="*/ 25004 w 1970796"/>
              <a:gd name="connsiteY0" fmla="*/ 1926805 h 3853845"/>
              <a:gd name="connsiteX1" fmla="*/ 150189 w 1970796"/>
              <a:gd name="connsiteY1" fmla="*/ 484447 h 3853845"/>
              <a:gd name="connsiteX2" fmla="*/ 985669 w 1970796"/>
              <a:gd name="connsiteY2" fmla="*/ 33 h 3853845"/>
              <a:gd name="connsiteX3" fmla="*/ 1815704 w 1970796"/>
              <a:gd name="connsiteY3" fmla="*/ 500776 h 3853845"/>
              <a:gd name="connsiteX4" fmla="*/ 1968106 w 1970796"/>
              <a:gd name="connsiteY4" fmla="*/ 1921363 h 3853845"/>
              <a:gd name="connsiteX5" fmla="*/ 1842919 w 1970796"/>
              <a:gd name="connsiteY5" fmla="*/ 3320175 h 3853845"/>
              <a:gd name="connsiteX6" fmla="*/ 985669 w 1970796"/>
              <a:gd name="connsiteY6" fmla="*/ 3853577 h 3853845"/>
              <a:gd name="connsiteX7" fmla="*/ 101204 w 1970796"/>
              <a:gd name="connsiteY7" fmla="*/ 3265746 h 3853845"/>
              <a:gd name="connsiteX8" fmla="*/ 25004 w 1970796"/>
              <a:gd name="connsiteY8" fmla="*/ 1926805 h 3853845"/>
              <a:gd name="connsiteX0" fmla="*/ 15239 w 1961031"/>
              <a:gd name="connsiteY0" fmla="*/ 1926805 h 3853845"/>
              <a:gd name="connsiteX1" fmla="*/ 140424 w 1961031"/>
              <a:gd name="connsiteY1" fmla="*/ 484447 h 3853845"/>
              <a:gd name="connsiteX2" fmla="*/ 975904 w 1961031"/>
              <a:gd name="connsiteY2" fmla="*/ 33 h 3853845"/>
              <a:gd name="connsiteX3" fmla="*/ 1805939 w 1961031"/>
              <a:gd name="connsiteY3" fmla="*/ 500776 h 3853845"/>
              <a:gd name="connsiteX4" fmla="*/ 1958341 w 1961031"/>
              <a:gd name="connsiteY4" fmla="*/ 1921363 h 3853845"/>
              <a:gd name="connsiteX5" fmla="*/ 1833154 w 1961031"/>
              <a:gd name="connsiteY5" fmla="*/ 3320175 h 3853845"/>
              <a:gd name="connsiteX6" fmla="*/ 975904 w 1961031"/>
              <a:gd name="connsiteY6" fmla="*/ 3853577 h 3853845"/>
              <a:gd name="connsiteX7" fmla="*/ 91439 w 1961031"/>
              <a:gd name="connsiteY7" fmla="*/ 3265746 h 3853845"/>
              <a:gd name="connsiteX8" fmla="*/ 15239 w 1961031"/>
              <a:gd name="connsiteY8" fmla="*/ 1926805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726 w 1989618"/>
              <a:gd name="connsiteY0" fmla="*/ 1915919 h 3853845"/>
              <a:gd name="connsiteX1" fmla="*/ 169011 w 1989618"/>
              <a:gd name="connsiteY1" fmla="*/ 484447 h 3853845"/>
              <a:gd name="connsiteX2" fmla="*/ 1004491 w 1989618"/>
              <a:gd name="connsiteY2" fmla="*/ 33 h 3853845"/>
              <a:gd name="connsiteX3" fmla="*/ 1834526 w 1989618"/>
              <a:gd name="connsiteY3" fmla="*/ 500776 h 3853845"/>
              <a:gd name="connsiteX4" fmla="*/ 1986928 w 1989618"/>
              <a:gd name="connsiteY4" fmla="*/ 1921363 h 3853845"/>
              <a:gd name="connsiteX5" fmla="*/ 1861741 w 1989618"/>
              <a:gd name="connsiteY5" fmla="*/ 3320175 h 3853845"/>
              <a:gd name="connsiteX6" fmla="*/ 1004491 w 1989618"/>
              <a:gd name="connsiteY6" fmla="*/ 3853577 h 3853845"/>
              <a:gd name="connsiteX7" fmla="*/ 120026 w 1989618"/>
              <a:gd name="connsiteY7" fmla="*/ 3265746 h 3853845"/>
              <a:gd name="connsiteX8" fmla="*/ 5726 w 1989618"/>
              <a:gd name="connsiteY8" fmla="*/ 1915919 h 3853845"/>
              <a:gd name="connsiteX0" fmla="*/ 5280 w 1989172"/>
              <a:gd name="connsiteY0" fmla="*/ 1915919 h 3853845"/>
              <a:gd name="connsiteX1" fmla="*/ 168565 w 1989172"/>
              <a:gd name="connsiteY1" fmla="*/ 484447 h 3853845"/>
              <a:gd name="connsiteX2" fmla="*/ 1004045 w 1989172"/>
              <a:gd name="connsiteY2" fmla="*/ 33 h 3853845"/>
              <a:gd name="connsiteX3" fmla="*/ 1834080 w 1989172"/>
              <a:gd name="connsiteY3" fmla="*/ 500776 h 3853845"/>
              <a:gd name="connsiteX4" fmla="*/ 1986482 w 1989172"/>
              <a:gd name="connsiteY4" fmla="*/ 1921363 h 3853845"/>
              <a:gd name="connsiteX5" fmla="*/ 1861295 w 1989172"/>
              <a:gd name="connsiteY5" fmla="*/ 3320175 h 3853845"/>
              <a:gd name="connsiteX6" fmla="*/ 1004045 w 1989172"/>
              <a:gd name="connsiteY6" fmla="*/ 3853577 h 3853845"/>
              <a:gd name="connsiteX7" fmla="*/ 119580 w 1989172"/>
              <a:gd name="connsiteY7" fmla="*/ 3265746 h 3853845"/>
              <a:gd name="connsiteX8" fmla="*/ 5280 w 1989172"/>
              <a:gd name="connsiteY8" fmla="*/ 1915919 h 3853845"/>
              <a:gd name="connsiteX0" fmla="*/ 31832 w 2015724"/>
              <a:gd name="connsiteY0" fmla="*/ 1921122 h 3859048"/>
              <a:gd name="connsiteX1" fmla="*/ 91703 w 2015724"/>
              <a:gd name="connsiteY1" fmla="*/ 761793 h 3859048"/>
              <a:gd name="connsiteX2" fmla="*/ 1030597 w 2015724"/>
              <a:gd name="connsiteY2" fmla="*/ 5236 h 3859048"/>
              <a:gd name="connsiteX3" fmla="*/ 1860632 w 2015724"/>
              <a:gd name="connsiteY3" fmla="*/ 505979 h 3859048"/>
              <a:gd name="connsiteX4" fmla="*/ 2013034 w 2015724"/>
              <a:gd name="connsiteY4" fmla="*/ 1926566 h 3859048"/>
              <a:gd name="connsiteX5" fmla="*/ 1887847 w 2015724"/>
              <a:gd name="connsiteY5" fmla="*/ 3325378 h 3859048"/>
              <a:gd name="connsiteX6" fmla="*/ 1030597 w 2015724"/>
              <a:gd name="connsiteY6" fmla="*/ 3858780 h 3859048"/>
              <a:gd name="connsiteX7" fmla="*/ 146132 w 2015724"/>
              <a:gd name="connsiteY7" fmla="*/ 3270949 h 3859048"/>
              <a:gd name="connsiteX8" fmla="*/ 31832 w 2015724"/>
              <a:gd name="connsiteY8" fmla="*/ 1921122 h 3859048"/>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7037 h 3854963"/>
              <a:gd name="connsiteX1" fmla="*/ 112343 w 1992821"/>
              <a:gd name="connsiteY1" fmla="*/ 610750 h 3854963"/>
              <a:gd name="connsiteX2" fmla="*/ 1007694 w 1992821"/>
              <a:gd name="connsiteY2" fmla="*/ 1151 h 3854963"/>
              <a:gd name="connsiteX3" fmla="*/ 1837729 w 1992821"/>
              <a:gd name="connsiteY3" fmla="*/ 501894 h 3854963"/>
              <a:gd name="connsiteX4" fmla="*/ 1990131 w 1992821"/>
              <a:gd name="connsiteY4" fmla="*/ 1922481 h 3854963"/>
              <a:gd name="connsiteX5" fmla="*/ 1864944 w 1992821"/>
              <a:gd name="connsiteY5" fmla="*/ 3321293 h 3854963"/>
              <a:gd name="connsiteX6" fmla="*/ 1007694 w 1992821"/>
              <a:gd name="connsiteY6" fmla="*/ 3854695 h 3854963"/>
              <a:gd name="connsiteX7" fmla="*/ 123229 w 1992821"/>
              <a:gd name="connsiteY7" fmla="*/ 3266864 h 3854963"/>
              <a:gd name="connsiteX8" fmla="*/ 8929 w 1992821"/>
              <a:gd name="connsiteY8" fmla="*/ 1917037 h 3854963"/>
              <a:gd name="connsiteX0" fmla="*/ 8929 w 1992821"/>
              <a:gd name="connsiteY0" fmla="*/ 1916090 h 3854016"/>
              <a:gd name="connsiteX1" fmla="*/ 112343 w 1992821"/>
              <a:gd name="connsiteY1" fmla="*/ 609803 h 3854016"/>
              <a:gd name="connsiteX2" fmla="*/ 1007694 w 1992821"/>
              <a:gd name="connsiteY2" fmla="*/ 204 h 3854016"/>
              <a:gd name="connsiteX3" fmla="*/ 1837729 w 1992821"/>
              <a:gd name="connsiteY3" fmla="*/ 500947 h 3854016"/>
              <a:gd name="connsiteX4" fmla="*/ 1990131 w 1992821"/>
              <a:gd name="connsiteY4" fmla="*/ 1921534 h 3854016"/>
              <a:gd name="connsiteX5" fmla="*/ 1864944 w 1992821"/>
              <a:gd name="connsiteY5" fmla="*/ 3320346 h 3854016"/>
              <a:gd name="connsiteX6" fmla="*/ 1007694 w 1992821"/>
              <a:gd name="connsiteY6" fmla="*/ 3853748 h 3854016"/>
              <a:gd name="connsiteX7" fmla="*/ 123229 w 1992821"/>
              <a:gd name="connsiteY7" fmla="*/ 3265917 h 3854016"/>
              <a:gd name="connsiteX8" fmla="*/ 8929 w 1992821"/>
              <a:gd name="connsiteY8" fmla="*/ 1916090 h 3854016"/>
              <a:gd name="connsiteX0" fmla="*/ 8929 w 2003372"/>
              <a:gd name="connsiteY0" fmla="*/ 1916131 h 3854057"/>
              <a:gd name="connsiteX1" fmla="*/ 112343 w 2003372"/>
              <a:gd name="connsiteY1" fmla="*/ 609844 h 3854057"/>
              <a:gd name="connsiteX2" fmla="*/ 1007694 w 2003372"/>
              <a:gd name="connsiteY2" fmla="*/ 245 h 3854057"/>
              <a:gd name="connsiteX3" fmla="*/ 1886715 w 2003372"/>
              <a:gd name="connsiteY3" fmla="*/ 555417 h 3854057"/>
              <a:gd name="connsiteX4" fmla="*/ 1990131 w 2003372"/>
              <a:gd name="connsiteY4" fmla="*/ 1921575 h 3854057"/>
              <a:gd name="connsiteX5" fmla="*/ 1864944 w 2003372"/>
              <a:gd name="connsiteY5" fmla="*/ 3320387 h 3854057"/>
              <a:gd name="connsiteX6" fmla="*/ 1007694 w 2003372"/>
              <a:gd name="connsiteY6" fmla="*/ 3853789 h 3854057"/>
              <a:gd name="connsiteX7" fmla="*/ 123229 w 2003372"/>
              <a:gd name="connsiteY7" fmla="*/ 3265958 h 3854057"/>
              <a:gd name="connsiteX8" fmla="*/ 8929 w 2003372"/>
              <a:gd name="connsiteY8" fmla="*/ 1916131 h 3854057"/>
              <a:gd name="connsiteX0" fmla="*/ 8929 w 2003372"/>
              <a:gd name="connsiteY0" fmla="*/ 1916131 h 3854611"/>
              <a:gd name="connsiteX1" fmla="*/ 112343 w 2003372"/>
              <a:gd name="connsiteY1" fmla="*/ 609844 h 3854611"/>
              <a:gd name="connsiteX2" fmla="*/ 1007694 w 2003372"/>
              <a:gd name="connsiteY2" fmla="*/ 245 h 3854611"/>
              <a:gd name="connsiteX3" fmla="*/ 1886715 w 2003372"/>
              <a:gd name="connsiteY3" fmla="*/ 555417 h 3854611"/>
              <a:gd name="connsiteX4" fmla="*/ 1990131 w 2003372"/>
              <a:gd name="connsiteY4" fmla="*/ 1921575 h 3854611"/>
              <a:gd name="connsiteX5" fmla="*/ 1864944 w 2003372"/>
              <a:gd name="connsiteY5" fmla="*/ 3320387 h 3854611"/>
              <a:gd name="connsiteX6" fmla="*/ 1007694 w 2003372"/>
              <a:gd name="connsiteY6" fmla="*/ 3853789 h 3854611"/>
              <a:gd name="connsiteX7" fmla="*/ 123229 w 2003372"/>
              <a:gd name="connsiteY7" fmla="*/ 3265958 h 3854611"/>
              <a:gd name="connsiteX8" fmla="*/ 8929 w 2003372"/>
              <a:gd name="connsiteY8" fmla="*/ 1916131 h 3854611"/>
              <a:gd name="connsiteX0" fmla="*/ 8929 w 2003372"/>
              <a:gd name="connsiteY0" fmla="*/ 1916131 h 3853851"/>
              <a:gd name="connsiteX1" fmla="*/ 112343 w 2003372"/>
              <a:gd name="connsiteY1" fmla="*/ 609844 h 3853851"/>
              <a:gd name="connsiteX2" fmla="*/ 1007694 w 2003372"/>
              <a:gd name="connsiteY2" fmla="*/ 245 h 3853851"/>
              <a:gd name="connsiteX3" fmla="*/ 1886715 w 2003372"/>
              <a:gd name="connsiteY3" fmla="*/ 555417 h 3853851"/>
              <a:gd name="connsiteX4" fmla="*/ 1990131 w 2003372"/>
              <a:gd name="connsiteY4" fmla="*/ 1921575 h 3853851"/>
              <a:gd name="connsiteX5" fmla="*/ 1886716 w 2003372"/>
              <a:gd name="connsiteY5" fmla="*/ 3293173 h 3853851"/>
              <a:gd name="connsiteX6" fmla="*/ 1007694 w 2003372"/>
              <a:gd name="connsiteY6" fmla="*/ 3853789 h 3853851"/>
              <a:gd name="connsiteX7" fmla="*/ 123229 w 2003372"/>
              <a:gd name="connsiteY7" fmla="*/ 3265958 h 3853851"/>
              <a:gd name="connsiteX8" fmla="*/ 8929 w 2003372"/>
              <a:gd name="connsiteY8" fmla="*/ 1916131 h 3853851"/>
              <a:gd name="connsiteX0" fmla="*/ 8929 w 2003372"/>
              <a:gd name="connsiteY0" fmla="*/ 1916131 h 3854150"/>
              <a:gd name="connsiteX1" fmla="*/ 112343 w 2003372"/>
              <a:gd name="connsiteY1" fmla="*/ 609844 h 3854150"/>
              <a:gd name="connsiteX2" fmla="*/ 1007694 w 2003372"/>
              <a:gd name="connsiteY2" fmla="*/ 245 h 3854150"/>
              <a:gd name="connsiteX3" fmla="*/ 1886715 w 2003372"/>
              <a:gd name="connsiteY3" fmla="*/ 555417 h 3854150"/>
              <a:gd name="connsiteX4" fmla="*/ 1990131 w 2003372"/>
              <a:gd name="connsiteY4" fmla="*/ 1921575 h 3854150"/>
              <a:gd name="connsiteX5" fmla="*/ 1886716 w 2003372"/>
              <a:gd name="connsiteY5" fmla="*/ 3293173 h 3854150"/>
              <a:gd name="connsiteX6" fmla="*/ 1007694 w 2003372"/>
              <a:gd name="connsiteY6" fmla="*/ 3853789 h 3854150"/>
              <a:gd name="connsiteX7" fmla="*/ 123229 w 2003372"/>
              <a:gd name="connsiteY7" fmla="*/ 3265958 h 3854150"/>
              <a:gd name="connsiteX8" fmla="*/ 8929 w 2003372"/>
              <a:gd name="connsiteY8" fmla="*/ 1916131 h 38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372" h="3854150">
                <a:moveTo>
                  <a:pt x="8929" y="1916131"/>
                </a:moveTo>
                <a:cubicBezTo>
                  <a:pt x="7115" y="1473445"/>
                  <a:pt x="-42325" y="925531"/>
                  <a:pt x="112343" y="609844"/>
                </a:cubicBezTo>
                <a:cubicBezTo>
                  <a:pt x="223468" y="266943"/>
                  <a:pt x="711965" y="9316"/>
                  <a:pt x="1007694" y="245"/>
                </a:cubicBezTo>
                <a:cubicBezTo>
                  <a:pt x="1303423" y="-8826"/>
                  <a:pt x="1726604" y="234288"/>
                  <a:pt x="1886715" y="555417"/>
                </a:cubicBezTo>
                <a:cubicBezTo>
                  <a:pt x="2046826" y="876546"/>
                  <a:pt x="1998296" y="1488868"/>
                  <a:pt x="1990131" y="1921575"/>
                </a:cubicBezTo>
                <a:cubicBezTo>
                  <a:pt x="1960195" y="2348839"/>
                  <a:pt x="2046827" y="2972044"/>
                  <a:pt x="1886716" y="3293173"/>
                </a:cubicBezTo>
                <a:cubicBezTo>
                  <a:pt x="1726605" y="3614302"/>
                  <a:pt x="1508437" y="3841997"/>
                  <a:pt x="1007694" y="3853789"/>
                </a:cubicBezTo>
                <a:cubicBezTo>
                  <a:pt x="506951" y="3865581"/>
                  <a:pt x="283340" y="3587087"/>
                  <a:pt x="123229" y="3265958"/>
                </a:cubicBezTo>
                <a:cubicBezTo>
                  <a:pt x="-36882" y="2944829"/>
                  <a:pt x="10743" y="2358817"/>
                  <a:pt x="8929" y="1916131"/>
                </a:cubicBezTo>
                <a:close/>
              </a:path>
            </a:pathLst>
          </a:custGeom>
          <a:noFill/>
          <a:ln>
            <a:solidFill>
              <a:srgbClr val="A7433F"/>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02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F7E8988-38EE-45E1-A0ED-07476FA747A8}"/>
              </a:ext>
              <a:ext uri="{C183D7F6-B498-43B3-948B-1728B52AA6E4}">
                <adec:decorative xmlns:adec="http://schemas.microsoft.com/office/drawing/2017/decorative" val="1"/>
              </a:ext>
            </a:extLst>
          </p:cNvPr>
          <p:cNvSpPr/>
          <p:nvPr/>
        </p:nvSpPr>
        <p:spPr>
          <a:xfrm>
            <a:off x="76200" y="6096000"/>
            <a:ext cx="12115800" cy="77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679918-14EF-44B5-B4E0-5E3BCC938421}"/>
              </a:ext>
            </a:extLst>
          </p:cNvPr>
          <p:cNvSpPr>
            <a:spLocks noGrp="1"/>
          </p:cNvSpPr>
          <p:nvPr>
            <p:ph type="title"/>
          </p:nvPr>
        </p:nvSpPr>
        <p:spPr>
          <a:xfrm>
            <a:off x="0" y="216897"/>
            <a:ext cx="12192000" cy="1325563"/>
          </a:xfrm>
        </p:spPr>
        <p:txBody>
          <a:bodyPr/>
          <a:lstStyle/>
          <a:p>
            <a:pPr algn="ctr"/>
            <a:r>
              <a:rPr lang="en-US" dirty="0"/>
              <a:t>This is the success page, decorate how you wish.</a:t>
            </a:r>
          </a:p>
        </p:txBody>
      </p:sp>
      <p:pic>
        <p:nvPicPr>
          <p:cNvPr id="7" name="Picture 6" descr="Young school girl raising fist">
            <a:extLst>
              <a:ext uri="{FF2B5EF4-FFF2-40B4-BE49-F238E27FC236}">
                <a16:creationId xmlns:a16="http://schemas.microsoft.com/office/drawing/2014/main" id="{33E63DAE-5908-46A9-B492-2F3297B4A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89" y="1947738"/>
            <a:ext cx="1511678" cy="4468586"/>
          </a:xfrm>
          <a:prstGeom prst="rect">
            <a:avLst/>
          </a:prstGeom>
        </p:spPr>
      </p:pic>
      <p:pic>
        <p:nvPicPr>
          <p:cNvPr id="15" name="Picture 14" descr="Businessman cheering two hands">
            <a:extLst>
              <a:ext uri="{FF2B5EF4-FFF2-40B4-BE49-F238E27FC236}">
                <a16:creationId xmlns:a16="http://schemas.microsoft.com/office/drawing/2014/main" id="{2ECA205B-21A1-458B-916A-BF36FFCC8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306" y="1631410"/>
            <a:ext cx="1575629" cy="4784914"/>
          </a:xfrm>
          <a:prstGeom prst="rect">
            <a:avLst/>
          </a:prstGeom>
        </p:spPr>
      </p:pic>
      <p:pic>
        <p:nvPicPr>
          <p:cNvPr id="13" name="Picture 12" descr="Young girl cheering two hands">
            <a:extLst>
              <a:ext uri="{FF2B5EF4-FFF2-40B4-BE49-F238E27FC236}">
                <a16:creationId xmlns:a16="http://schemas.microsoft.com/office/drawing/2014/main" id="{3ABD1F58-7198-4772-998F-6354C2754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974" y="1690688"/>
            <a:ext cx="2238084" cy="4757933"/>
          </a:xfrm>
          <a:prstGeom prst="rect">
            <a:avLst/>
          </a:prstGeom>
        </p:spPr>
      </p:pic>
      <p:pic>
        <p:nvPicPr>
          <p:cNvPr id="11" name="Picture 10" descr="Young boy celebrating">
            <a:extLst>
              <a:ext uri="{FF2B5EF4-FFF2-40B4-BE49-F238E27FC236}">
                <a16:creationId xmlns:a16="http://schemas.microsoft.com/office/drawing/2014/main" id="{C7D81A33-B0AA-4179-8B96-D7F2257D2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3096" y="2138983"/>
            <a:ext cx="1884121" cy="3701142"/>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192660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C7B2-D0D1-4723-8010-07ECA64B1059}"/>
              </a:ext>
            </a:extLst>
          </p:cNvPr>
          <p:cNvSpPr>
            <a:spLocks noGrp="1"/>
          </p:cNvSpPr>
          <p:nvPr>
            <p:ph type="ctrTitle"/>
          </p:nvPr>
        </p:nvSpPr>
        <p:spPr>
          <a:xfrm>
            <a:off x="2741462" y="381464"/>
            <a:ext cx="3106994" cy="811008"/>
          </a:xfrm>
        </p:spPr>
        <p:txBody>
          <a:bodyPr>
            <a:normAutofit fontScale="90000"/>
          </a:bodyPr>
          <a:lstStyle/>
          <a:p>
            <a:r>
              <a:rPr lang="en-US" dirty="0"/>
              <a:t>Entrance</a:t>
            </a:r>
          </a:p>
        </p:txBody>
      </p:sp>
      <p:pic>
        <p:nvPicPr>
          <p:cNvPr id="7" name="Picture 6" descr="An open door on a blue wall">
            <a:extLst>
              <a:ext uri="{FF2B5EF4-FFF2-40B4-BE49-F238E27FC236}">
                <a16:creationId xmlns:a16="http://schemas.microsoft.com/office/drawing/2014/main" id="{DAA01737-1811-4903-BD0C-EED5E8AC6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346" y="259396"/>
            <a:ext cx="9867308" cy="6167068"/>
          </a:xfrm>
          <a:prstGeom prst="rect">
            <a:avLst/>
          </a:prstGeom>
        </p:spPr>
      </p:pic>
      <p:sp>
        <p:nvSpPr>
          <p:cNvPr id="4" name="TextBox 3">
            <a:extLst>
              <a:ext uri="{FF2B5EF4-FFF2-40B4-BE49-F238E27FC236}">
                <a16:creationId xmlns:a16="http://schemas.microsoft.com/office/drawing/2014/main" id="{1EA87577-0AAB-4FEA-8E93-8BAA0BAFC1E9}"/>
              </a:ext>
            </a:extLst>
          </p:cNvPr>
          <p:cNvSpPr txBox="1"/>
          <p:nvPr/>
        </p:nvSpPr>
        <p:spPr>
          <a:xfrm>
            <a:off x="5625385" y="1347129"/>
            <a:ext cx="5153726" cy="2308324"/>
          </a:xfrm>
          <a:prstGeom prst="rect">
            <a:avLst/>
          </a:prstGeom>
          <a:noFill/>
        </p:spPr>
        <p:txBody>
          <a:bodyPr wrap="square" rtlCol="0">
            <a:spAutoFit/>
          </a:bodyPr>
          <a:lstStyle/>
          <a:p>
            <a:r>
              <a:rPr lang="en-US" dirty="0"/>
              <a:t>Welcome to an example escape room built in Power Point.  This is where you would introduce the story behind why the learner is going to be in the room and what they should expect.  This could be something as simple as “You will need to solve math problems to escape the room”  to a complete story of how you’re going into your boss’s office to find clues as to why they’ve disappeared.</a:t>
            </a:r>
          </a:p>
        </p:txBody>
      </p:sp>
      <p:sp>
        <p:nvSpPr>
          <p:cNvPr id="9" name="Rectangle 8" descr="Enter the Room button">
            <a:hlinkClick r:id="rId3" action="ppaction://hlinksldjump"/>
            <a:extLst>
              <a:ext uri="{FF2B5EF4-FFF2-40B4-BE49-F238E27FC236}">
                <a16:creationId xmlns:a16="http://schemas.microsoft.com/office/drawing/2014/main" id="{EFE1F7EE-EB00-4664-A5EB-2CA5AFAD2EFF}"/>
              </a:ext>
            </a:extLst>
          </p:cNvPr>
          <p:cNvSpPr/>
          <p:nvPr/>
        </p:nvSpPr>
        <p:spPr>
          <a:xfrm>
            <a:off x="3562844" y="1615598"/>
            <a:ext cx="1530317" cy="378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panel is linked to the room slide.  You can remove the text or change it to let the player know they need to click here.</a:t>
            </a:r>
          </a:p>
        </p:txBody>
      </p:sp>
    </p:spTree>
    <p:extLst>
      <p:ext uri="{BB962C8B-B14F-4D97-AF65-F5344CB8AC3E}">
        <p14:creationId xmlns:p14="http://schemas.microsoft.com/office/powerpoint/2010/main" val="36882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75B318-165F-482D-8E6A-FB3EEFC44344}"/>
              </a:ext>
            </a:extLst>
          </p:cNvPr>
          <p:cNvSpPr>
            <a:spLocks noGrp="1"/>
          </p:cNvSpPr>
          <p:nvPr>
            <p:ph type="title" idx="4294967295"/>
          </p:nvPr>
        </p:nvSpPr>
        <p:spPr>
          <a:xfrm>
            <a:off x="164080" y="158217"/>
            <a:ext cx="2745981" cy="1325563"/>
          </a:xfrm>
        </p:spPr>
        <p:txBody>
          <a:bodyPr/>
          <a:lstStyle/>
          <a:p>
            <a:r>
              <a:rPr lang="en-US" dirty="0"/>
              <a:t>The Room</a:t>
            </a:r>
          </a:p>
        </p:txBody>
      </p:sp>
      <p:pic>
        <p:nvPicPr>
          <p:cNvPr id="6" name="Picture 5" descr="Office with computer set">
            <a:extLst>
              <a:ext uri="{FF2B5EF4-FFF2-40B4-BE49-F238E27FC236}">
                <a16:creationId xmlns:a16="http://schemas.microsoft.com/office/drawing/2014/main" id="{FD658B45-5386-4CCB-BD9D-5CF0D7B0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8018"/>
            <a:ext cx="9144000" cy="6858000"/>
          </a:xfrm>
          <a:prstGeom prst="rect">
            <a:avLst/>
          </a:prstGeom>
        </p:spPr>
      </p:pic>
      <p:sp>
        <p:nvSpPr>
          <p:cNvPr id="9" name="TextBox 8">
            <a:extLst>
              <a:ext uri="{FF2B5EF4-FFF2-40B4-BE49-F238E27FC236}">
                <a16:creationId xmlns:a16="http://schemas.microsoft.com/office/drawing/2014/main" id="{1D007092-4828-4440-9371-A004DEE368F2}"/>
              </a:ext>
            </a:extLst>
          </p:cNvPr>
          <p:cNvSpPr txBox="1"/>
          <p:nvPr/>
        </p:nvSpPr>
        <p:spPr>
          <a:xfrm>
            <a:off x="260304" y="1341565"/>
            <a:ext cx="2649757" cy="3693319"/>
          </a:xfrm>
          <a:prstGeom prst="rect">
            <a:avLst/>
          </a:prstGeom>
          <a:noFill/>
        </p:spPr>
        <p:txBody>
          <a:bodyPr wrap="square" rtlCol="0">
            <a:spAutoFit/>
          </a:bodyPr>
          <a:lstStyle/>
          <a:p>
            <a:r>
              <a:rPr lang="en-US" dirty="0"/>
              <a:t>You can put a description of the room here, or text describing the scenario if you wish.  Or, if you want, you can remove the text and let the player explore.  Seven things are linked to other pages.  They are outlined in yellow.  You should remove the outline if you want your players to have to find the clickable items.</a:t>
            </a:r>
          </a:p>
        </p:txBody>
      </p:sp>
      <p:sp>
        <p:nvSpPr>
          <p:cNvPr id="2" name="Rectangle 1" descr="Enter the combination button">
            <a:hlinkClick r:id="rId3" action="ppaction://hlinksldjump"/>
            <a:extLst>
              <a:ext uri="{FF2B5EF4-FFF2-40B4-BE49-F238E27FC236}">
                <a16:creationId xmlns:a16="http://schemas.microsoft.com/office/drawing/2014/main" id="{AE9E556E-DF7E-429B-B8A4-2140EF247B6E}"/>
              </a:ext>
            </a:extLst>
          </p:cNvPr>
          <p:cNvSpPr/>
          <p:nvPr/>
        </p:nvSpPr>
        <p:spPr>
          <a:xfrm>
            <a:off x="326571" y="5519057"/>
            <a:ext cx="2449286" cy="118072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button is linked to the lock.  Change text as you wish.</a:t>
            </a:r>
          </a:p>
        </p:txBody>
      </p:sp>
      <p:sp>
        <p:nvSpPr>
          <p:cNvPr id="4" name="Rectangle 3" descr="Two book shelves.">
            <a:hlinkClick r:id="rId4" action="ppaction://hlinksldjump"/>
            <a:extLst>
              <a:ext uri="{FF2B5EF4-FFF2-40B4-BE49-F238E27FC236}">
                <a16:creationId xmlns:a16="http://schemas.microsoft.com/office/drawing/2014/main" id="{0F173707-8589-4575-A20D-4A630E731D07}"/>
              </a:ext>
            </a:extLst>
          </p:cNvPr>
          <p:cNvSpPr/>
          <p:nvPr/>
        </p:nvSpPr>
        <p:spPr>
          <a:xfrm>
            <a:off x="3048000" y="1382486"/>
            <a:ext cx="1480457" cy="190500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descr="Small pots balanced on a shelf.">
            <a:hlinkClick r:id="rId5" action="ppaction://hlinksldjump"/>
            <a:extLst>
              <a:ext uri="{FF2B5EF4-FFF2-40B4-BE49-F238E27FC236}">
                <a16:creationId xmlns:a16="http://schemas.microsoft.com/office/drawing/2014/main" id="{B62D5050-1391-405A-8F23-6C66EF992E03}"/>
              </a:ext>
            </a:extLst>
          </p:cNvPr>
          <p:cNvSpPr/>
          <p:nvPr/>
        </p:nvSpPr>
        <p:spPr>
          <a:xfrm>
            <a:off x="3182204" y="3771901"/>
            <a:ext cx="1083128" cy="898071"/>
          </a:xfrm>
          <a:prstGeom prst="trapezoid">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Three wooden statues of people.&#10;">
            <a:hlinkClick r:id="rId6" action="ppaction://hlinksldjump"/>
            <a:extLst>
              <a:ext uri="{FF2B5EF4-FFF2-40B4-BE49-F238E27FC236}">
                <a16:creationId xmlns:a16="http://schemas.microsoft.com/office/drawing/2014/main" id="{AC616F3C-EA4D-4782-A604-84487DC6922A}"/>
              </a:ext>
            </a:extLst>
          </p:cNvPr>
          <p:cNvSpPr/>
          <p:nvPr/>
        </p:nvSpPr>
        <p:spPr>
          <a:xfrm>
            <a:off x="7146471" y="1524000"/>
            <a:ext cx="1077686" cy="72934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A computer screen with several pictures on it including one of a flag.">
            <a:hlinkClick r:id="rId7" action="ppaction://hlinksldjump"/>
            <a:extLst>
              <a:ext uri="{FF2B5EF4-FFF2-40B4-BE49-F238E27FC236}">
                <a16:creationId xmlns:a16="http://schemas.microsoft.com/office/drawing/2014/main" id="{DD0CBFD9-15D7-4798-AC4C-93BE1306AA9F}"/>
              </a:ext>
            </a:extLst>
          </p:cNvPr>
          <p:cNvSpPr/>
          <p:nvPr/>
        </p:nvSpPr>
        <p:spPr>
          <a:xfrm>
            <a:off x="6580414" y="3341914"/>
            <a:ext cx="1197429" cy="96338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descr="A clock with equations for the numbers.">
            <a:hlinkClick r:id="rId8" action="ppaction://hlinksldjump"/>
            <a:extLst>
              <a:ext uri="{FF2B5EF4-FFF2-40B4-BE49-F238E27FC236}">
                <a16:creationId xmlns:a16="http://schemas.microsoft.com/office/drawing/2014/main" id="{D27793D9-B3E0-49EF-AE3E-B06F77A04B5F}"/>
              </a:ext>
            </a:extLst>
          </p:cNvPr>
          <p:cNvSpPr/>
          <p:nvPr/>
        </p:nvSpPr>
        <p:spPr>
          <a:xfrm>
            <a:off x="5940264" y="2349407"/>
            <a:ext cx="707492" cy="70749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descr="Desk drawers">
            <a:hlinkClick r:id="rId9" action="ppaction://hlinksldjump"/>
            <a:extLst>
              <a:ext uri="{FF2B5EF4-FFF2-40B4-BE49-F238E27FC236}">
                <a16:creationId xmlns:a16="http://schemas.microsoft.com/office/drawing/2014/main" id="{8C48FE48-8E14-4DF0-A5D0-DFECB6C0F0F5}"/>
              </a:ext>
            </a:extLst>
          </p:cNvPr>
          <p:cNvSpPr/>
          <p:nvPr/>
        </p:nvSpPr>
        <p:spPr>
          <a:xfrm>
            <a:off x="8224157" y="4512129"/>
            <a:ext cx="1028700" cy="218765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descr="Knicknack shelves made in the shape of a tree. Some of the knickknacks are plants, birds, and animals.">
            <a:hlinkClick r:id="rId10" action="ppaction://hlinksldjump"/>
            <a:extLst>
              <a:ext uri="{FF2B5EF4-FFF2-40B4-BE49-F238E27FC236}">
                <a16:creationId xmlns:a16="http://schemas.microsoft.com/office/drawing/2014/main" id="{A5E7ADBE-8401-4B13-8DE7-F40EEB078AF6}"/>
              </a:ext>
            </a:extLst>
          </p:cNvPr>
          <p:cNvSpPr/>
          <p:nvPr/>
        </p:nvSpPr>
        <p:spPr>
          <a:xfrm>
            <a:off x="10101943" y="2879271"/>
            <a:ext cx="1638300" cy="1551215"/>
          </a:xfrm>
          <a:custGeom>
            <a:avLst/>
            <a:gdLst>
              <a:gd name="connsiteX0" fmla="*/ 838200 w 1638300"/>
              <a:gd name="connsiteY0" fmla="*/ 27215 h 1551215"/>
              <a:gd name="connsiteX1" fmla="*/ 261257 w 1638300"/>
              <a:gd name="connsiteY1" fmla="*/ 48986 h 1551215"/>
              <a:gd name="connsiteX2" fmla="*/ 0 w 1638300"/>
              <a:gd name="connsiteY2" fmla="*/ 664029 h 1551215"/>
              <a:gd name="connsiteX3" fmla="*/ 48986 w 1638300"/>
              <a:gd name="connsiteY3" fmla="*/ 1496786 h 1551215"/>
              <a:gd name="connsiteX4" fmla="*/ 1513114 w 1638300"/>
              <a:gd name="connsiteY4" fmla="*/ 1551215 h 1551215"/>
              <a:gd name="connsiteX5" fmla="*/ 1638300 w 1638300"/>
              <a:gd name="connsiteY5" fmla="*/ 903515 h 1551215"/>
              <a:gd name="connsiteX6" fmla="*/ 1524000 w 1638300"/>
              <a:gd name="connsiteY6" fmla="*/ 321129 h 1551215"/>
              <a:gd name="connsiteX7" fmla="*/ 1268186 w 1638300"/>
              <a:gd name="connsiteY7" fmla="*/ 0 h 1551215"/>
              <a:gd name="connsiteX8" fmla="*/ 838200 w 1638300"/>
              <a:gd name="connsiteY8" fmla="*/ 27215 h 155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1551215">
                <a:moveTo>
                  <a:pt x="838200" y="27215"/>
                </a:moveTo>
                <a:lnTo>
                  <a:pt x="261257" y="48986"/>
                </a:lnTo>
                <a:lnTo>
                  <a:pt x="0" y="664029"/>
                </a:lnTo>
                <a:lnTo>
                  <a:pt x="48986" y="1496786"/>
                </a:lnTo>
                <a:lnTo>
                  <a:pt x="1513114" y="1551215"/>
                </a:lnTo>
                <a:lnTo>
                  <a:pt x="1638300" y="903515"/>
                </a:lnTo>
                <a:lnTo>
                  <a:pt x="1524000" y="321129"/>
                </a:lnTo>
                <a:lnTo>
                  <a:pt x="1268186" y="0"/>
                </a:lnTo>
                <a:lnTo>
                  <a:pt x="838200" y="27215"/>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916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AC41-8FB4-4492-AC89-B3A937A7B276}"/>
              </a:ext>
            </a:extLst>
          </p:cNvPr>
          <p:cNvSpPr>
            <a:spLocks noGrp="1"/>
          </p:cNvSpPr>
          <p:nvPr>
            <p:ph type="title" idx="4294967295"/>
          </p:nvPr>
        </p:nvSpPr>
        <p:spPr/>
        <p:txBody>
          <a:bodyPr/>
          <a:lstStyle/>
          <a:p>
            <a:r>
              <a:rPr lang="en-US" dirty="0"/>
              <a:t>Clock</a:t>
            </a:r>
          </a:p>
        </p:txBody>
      </p:sp>
      <p:pic>
        <p:nvPicPr>
          <p:cNvPr id="6" name="Picture 5" descr="A clock with equations for the numbers.">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30779" t="33382" r="60097" b="55134"/>
          <a:stretch/>
        </p:blipFill>
        <p:spPr>
          <a:xfrm>
            <a:off x="838200" y="1601867"/>
            <a:ext cx="4318371" cy="4076548"/>
          </a:xfrm>
          <a:prstGeom prst="rect">
            <a:avLst/>
          </a:prstGeom>
        </p:spPr>
      </p:pic>
      <p:sp>
        <p:nvSpPr>
          <p:cNvPr id="3" name="TextBox 2">
            <a:extLst>
              <a:ext uri="{FF2B5EF4-FFF2-40B4-BE49-F238E27FC236}">
                <a16:creationId xmlns:a16="http://schemas.microsoft.com/office/drawing/2014/main" id="{9F788DE3-FE75-4D59-8D08-306B8868D87A}"/>
              </a:ext>
            </a:extLst>
          </p:cNvPr>
          <p:cNvSpPr txBox="1"/>
          <p:nvPr/>
        </p:nvSpPr>
        <p:spPr>
          <a:xfrm>
            <a:off x="5533122" y="1601867"/>
            <a:ext cx="6446608"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4" name="Rectangle 3" descr="Return to the room button">
            <a:hlinkClick r:id="rId3" action="ppaction://hlinksldjump"/>
            <a:extLst>
              <a:ext uri="{FF2B5EF4-FFF2-40B4-BE49-F238E27FC236}">
                <a16:creationId xmlns:a16="http://schemas.microsoft.com/office/drawing/2014/main" id="{F8CBB0C2-121E-4CF3-8766-37E91AF052B9}"/>
              </a:ext>
            </a:extLst>
          </p:cNvPr>
          <p:cNvSpPr/>
          <p:nvPr/>
        </p:nvSpPr>
        <p:spPr>
          <a:xfrm>
            <a:off x="6200566" y="52594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87749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EABD-3425-41D7-878B-180952FA3932}"/>
              </a:ext>
            </a:extLst>
          </p:cNvPr>
          <p:cNvSpPr>
            <a:spLocks noGrp="1"/>
          </p:cNvSpPr>
          <p:nvPr>
            <p:ph type="title" idx="4294967295"/>
          </p:nvPr>
        </p:nvSpPr>
        <p:spPr/>
        <p:txBody>
          <a:bodyPr/>
          <a:lstStyle/>
          <a:p>
            <a:r>
              <a:rPr lang="en-US" dirty="0"/>
              <a:t>Books</a:t>
            </a:r>
          </a:p>
        </p:txBody>
      </p:sp>
      <p:pic>
        <p:nvPicPr>
          <p:cNvPr id="6" name="Picture 5" descr="An image of books on a book shelf.">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t="25458" r="84606" b="51143"/>
          <a:stretch/>
        </p:blipFill>
        <p:spPr>
          <a:xfrm>
            <a:off x="838200" y="1496786"/>
            <a:ext cx="4346816" cy="4955381"/>
          </a:xfrm>
          <a:prstGeom prst="rect">
            <a:avLst/>
          </a:prstGeom>
        </p:spPr>
      </p:pic>
      <p:sp>
        <p:nvSpPr>
          <p:cNvPr id="3" name="TextBox 2">
            <a:extLst>
              <a:ext uri="{FF2B5EF4-FFF2-40B4-BE49-F238E27FC236}">
                <a16:creationId xmlns:a16="http://schemas.microsoft.com/office/drawing/2014/main" id="{37C3EDC5-81CA-4E07-A4B6-E99F65F224E3}"/>
              </a:ext>
            </a:extLst>
          </p:cNvPr>
          <p:cNvSpPr txBox="1"/>
          <p:nvPr/>
        </p:nvSpPr>
        <p:spPr>
          <a:xfrm>
            <a:off x="6096000" y="1496786"/>
            <a:ext cx="5571995"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5" name="Rectangle 4" descr="Return to the room button">
            <a:hlinkClick r:id="rId3" action="ppaction://hlinksldjump"/>
            <a:extLst>
              <a:ext uri="{FF2B5EF4-FFF2-40B4-BE49-F238E27FC236}">
                <a16:creationId xmlns:a16="http://schemas.microsoft.com/office/drawing/2014/main" id="{2B3A8ECE-2FB0-4A96-A375-C6EE10DD0741}"/>
              </a:ext>
            </a:extLst>
          </p:cNvPr>
          <p:cNvSpPr/>
          <p:nvPr/>
        </p:nvSpPr>
        <p:spPr>
          <a:xfrm>
            <a:off x="6200566" y="52594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228701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6093-A847-4CA6-B521-8025877DADC3}"/>
              </a:ext>
            </a:extLst>
          </p:cNvPr>
          <p:cNvSpPr>
            <a:spLocks noGrp="1"/>
          </p:cNvSpPr>
          <p:nvPr>
            <p:ph type="title" idx="4294967295"/>
          </p:nvPr>
        </p:nvSpPr>
        <p:spPr>
          <a:xfrm>
            <a:off x="0" y="-292492"/>
            <a:ext cx="1559490" cy="1325563"/>
          </a:xfrm>
        </p:spPr>
        <p:txBody>
          <a:bodyPr/>
          <a:lstStyle/>
          <a:p>
            <a:r>
              <a:rPr lang="en-US" dirty="0"/>
              <a:t>Tree</a:t>
            </a:r>
          </a:p>
        </p:txBody>
      </p:sp>
      <p:pic>
        <p:nvPicPr>
          <p:cNvPr id="6" name="Picture 5" descr="An image of a knickknack shelves made of wood in the shape of a tree.  There are various knickknacks and small books on the shelves.  The items include birds, people on rocking horses, mushrooms, and forest animals.">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76905" t="41190" r="5238" b="32698"/>
          <a:stretch/>
        </p:blipFill>
        <p:spPr>
          <a:xfrm>
            <a:off x="146958" y="759918"/>
            <a:ext cx="5408335" cy="5931138"/>
          </a:xfrm>
          <a:prstGeom prst="rect">
            <a:avLst/>
          </a:prstGeom>
        </p:spPr>
      </p:pic>
      <p:sp>
        <p:nvSpPr>
          <p:cNvPr id="3" name="TextBox 2">
            <a:extLst>
              <a:ext uri="{FF2B5EF4-FFF2-40B4-BE49-F238E27FC236}">
                <a16:creationId xmlns:a16="http://schemas.microsoft.com/office/drawing/2014/main" id="{D856CDF7-73A0-4DD7-90F3-44A8A4F92F04}"/>
              </a:ext>
            </a:extLst>
          </p:cNvPr>
          <p:cNvSpPr txBox="1"/>
          <p:nvPr/>
        </p:nvSpPr>
        <p:spPr>
          <a:xfrm>
            <a:off x="6096001" y="848405"/>
            <a:ext cx="5666014"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5" name="Rectangle 4" descr="Return to the room button">
            <a:hlinkClick r:id="rId3" action="ppaction://hlinksldjump"/>
            <a:extLst>
              <a:ext uri="{FF2B5EF4-FFF2-40B4-BE49-F238E27FC236}">
                <a16:creationId xmlns:a16="http://schemas.microsoft.com/office/drawing/2014/main" id="{6852A5D7-7BD7-4282-A90A-2545AA3DD814}"/>
              </a:ext>
            </a:extLst>
          </p:cNvPr>
          <p:cNvSpPr/>
          <p:nvPr/>
        </p:nvSpPr>
        <p:spPr>
          <a:xfrm>
            <a:off x="6636709" y="5549030"/>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409671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304799" y="78695"/>
            <a:ext cx="10515600" cy="1325563"/>
          </a:xfrm>
        </p:spPr>
        <p:txBody>
          <a:bodyPr/>
          <a:lstStyle/>
          <a:p>
            <a:r>
              <a:rPr lang="en-US" dirty="0"/>
              <a:t>Computer</a:t>
            </a:r>
          </a:p>
        </p:txBody>
      </p:sp>
      <p:pic>
        <p:nvPicPr>
          <p:cNvPr id="6" name="Picture 5" descr="Image of a computer screen.  The screen has several small images on it.">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37857" t="47857" r="47738" b="36111"/>
          <a:stretch/>
        </p:blipFill>
        <p:spPr>
          <a:xfrm>
            <a:off x="304799" y="1404258"/>
            <a:ext cx="6331556" cy="5285016"/>
          </a:xfrm>
          <a:prstGeom prst="rect">
            <a:avLst/>
          </a:prstGeom>
        </p:spPr>
      </p:pic>
      <p:sp>
        <p:nvSpPr>
          <p:cNvPr id="4" name="TextBox 3">
            <a:extLst>
              <a:ext uri="{FF2B5EF4-FFF2-40B4-BE49-F238E27FC236}">
                <a16:creationId xmlns:a16="http://schemas.microsoft.com/office/drawing/2014/main" id="{0BC09BB5-0F44-4023-A49E-B82B8920B55B}"/>
              </a:ext>
            </a:extLst>
          </p:cNvPr>
          <p:cNvSpPr txBox="1"/>
          <p:nvPr/>
        </p:nvSpPr>
        <p:spPr>
          <a:xfrm>
            <a:off x="7246220" y="1404258"/>
            <a:ext cx="4548451"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5" name="Rectangle 4" descr="Return to the room button">
            <a:hlinkClick r:id="rId3" action="ppaction://hlinksldjump"/>
            <a:extLst>
              <a:ext uri="{FF2B5EF4-FFF2-40B4-BE49-F238E27FC236}">
                <a16:creationId xmlns:a16="http://schemas.microsoft.com/office/drawing/2014/main" id="{8F73A50E-6310-471D-84DB-6058ACE2355C}"/>
              </a:ext>
            </a:extLst>
          </p:cNvPr>
          <p:cNvSpPr/>
          <p:nvPr/>
        </p:nvSpPr>
        <p:spPr>
          <a:xfrm>
            <a:off x="7044208" y="56404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331394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152400" y="103590"/>
            <a:ext cx="10515600" cy="1325563"/>
          </a:xfrm>
        </p:spPr>
        <p:txBody>
          <a:bodyPr/>
          <a:lstStyle/>
          <a:p>
            <a:r>
              <a:rPr lang="en-US" dirty="0"/>
              <a:t>Desk Drawer</a:t>
            </a:r>
          </a:p>
        </p:txBody>
      </p:sp>
      <p:pic>
        <p:nvPicPr>
          <p:cNvPr id="6" name="Picture 5" descr="An image of drawers in the computer desk.">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55059" t="64524" r="31012" b="22461"/>
          <a:stretch/>
        </p:blipFill>
        <p:spPr>
          <a:xfrm>
            <a:off x="522514" y="1681843"/>
            <a:ext cx="5343025" cy="3744685"/>
          </a:xfrm>
          <a:prstGeom prst="rect">
            <a:avLst/>
          </a:prstGeom>
        </p:spPr>
      </p:pic>
      <p:sp>
        <p:nvSpPr>
          <p:cNvPr id="3" name="TextBox 2">
            <a:extLst>
              <a:ext uri="{FF2B5EF4-FFF2-40B4-BE49-F238E27FC236}">
                <a16:creationId xmlns:a16="http://schemas.microsoft.com/office/drawing/2014/main" id="{C78E50AA-6FB8-40A2-96E9-4AF3765BCFB6}"/>
              </a:ext>
            </a:extLst>
          </p:cNvPr>
          <p:cNvSpPr txBox="1"/>
          <p:nvPr/>
        </p:nvSpPr>
        <p:spPr>
          <a:xfrm>
            <a:off x="6585857" y="1300843"/>
            <a:ext cx="4998075"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5" name="Rectangle 4" descr="Return to the room button">
            <a:hlinkClick r:id="rId3" action="ppaction://hlinksldjump"/>
            <a:extLst>
              <a:ext uri="{FF2B5EF4-FFF2-40B4-BE49-F238E27FC236}">
                <a16:creationId xmlns:a16="http://schemas.microsoft.com/office/drawing/2014/main" id="{BEBFF9B5-CE96-410F-B84D-915FAE01B64B}"/>
              </a:ext>
            </a:extLst>
          </p:cNvPr>
          <p:cNvSpPr/>
          <p:nvPr/>
        </p:nvSpPr>
        <p:spPr>
          <a:xfrm>
            <a:off x="6585857" y="5335669"/>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371346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F1D0-B745-46A2-851D-94769F1177B2}"/>
              </a:ext>
            </a:extLst>
          </p:cNvPr>
          <p:cNvSpPr>
            <a:spLocks noGrp="1"/>
          </p:cNvSpPr>
          <p:nvPr>
            <p:ph type="title" idx="4294967295"/>
          </p:nvPr>
        </p:nvSpPr>
        <p:spPr>
          <a:xfrm>
            <a:off x="337456" y="217889"/>
            <a:ext cx="10515600" cy="1325563"/>
          </a:xfrm>
        </p:spPr>
        <p:txBody>
          <a:bodyPr/>
          <a:lstStyle/>
          <a:p>
            <a:r>
              <a:rPr lang="en-US" dirty="0"/>
              <a:t>People</a:t>
            </a:r>
          </a:p>
        </p:txBody>
      </p:sp>
      <p:pic>
        <p:nvPicPr>
          <p:cNvPr id="6" name="Picture 5" descr="An image of three wooden articulated people. ">
            <a:extLst>
              <a:ext uri="{FF2B5EF4-FFF2-40B4-BE49-F238E27FC236}">
                <a16:creationId xmlns:a16="http://schemas.microsoft.com/office/drawing/2014/main" id="{FD658B45-5386-4CCB-BD9D-5CF0D7B0FDD9}"/>
              </a:ext>
            </a:extLst>
          </p:cNvPr>
          <p:cNvPicPr>
            <a:picLocks noChangeAspect="1"/>
          </p:cNvPicPr>
          <p:nvPr/>
        </p:nvPicPr>
        <p:blipFill rotWithShape="1">
          <a:blip r:embed="rId2">
            <a:extLst>
              <a:ext uri="{28A0092B-C50C-407E-A947-70E740481C1C}">
                <a14:useLocalDpi xmlns:a14="http://schemas.microsoft.com/office/drawing/2010/main" val="0"/>
              </a:ext>
            </a:extLst>
          </a:blip>
          <a:srcRect l="46113" t="22222" r="43754" b="67143"/>
          <a:stretch/>
        </p:blipFill>
        <p:spPr>
          <a:xfrm>
            <a:off x="212272" y="1516243"/>
            <a:ext cx="6455228" cy="5081135"/>
          </a:xfrm>
          <a:prstGeom prst="rect">
            <a:avLst/>
          </a:prstGeom>
        </p:spPr>
      </p:pic>
      <p:sp>
        <p:nvSpPr>
          <p:cNvPr id="3" name="TextBox 2">
            <a:extLst>
              <a:ext uri="{FF2B5EF4-FFF2-40B4-BE49-F238E27FC236}">
                <a16:creationId xmlns:a16="http://schemas.microsoft.com/office/drawing/2014/main" id="{4855CC49-2DF9-4A52-AC47-F05BAFCBDE7D}"/>
              </a:ext>
            </a:extLst>
          </p:cNvPr>
          <p:cNvSpPr txBox="1"/>
          <p:nvPr/>
        </p:nvSpPr>
        <p:spPr>
          <a:xfrm>
            <a:off x="7015843" y="1461815"/>
            <a:ext cx="4963886"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Add any puzzle text here.  You can use the image as a clue, but if you’re making your room 508 compliant, make sure that there is text that describes the image to your player.</a:t>
            </a:r>
            <a:endParaRPr lang="en-US" dirty="0"/>
          </a:p>
        </p:txBody>
      </p:sp>
      <p:sp>
        <p:nvSpPr>
          <p:cNvPr id="5" name="Rectangle 4" descr="Return to the room button">
            <a:hlinkClick r:id="rId3" action="ppaction://hlinksldjump"/>
            <a:extLst>
              <a:ext uri="{FF2B5EF4-FFF2-40B4-BE49-F238E27FC236}">
                <a16:creationId xmlns:a16="http://schemas.microsoft.com/office/drawing/2014/main" id="{BAB9A724-5231-41D1-A4DC-6ACDE4B2DB5A}"/>
              </a:ext>
            </a:extLst>
          </p:cNvPr>
          <p:cNvSpPr/>
          <p:nvPr/>
        </p:nvSpPr>
        <p:spPr>
          <a:xfrm>
            <a:off x="6968844" y="5629583"/>
            <a:ext cx="4885700" cy="96779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to the room</a:t>
            </a:r>
          </a:p>
        </p:txBody>
      </p:sp>
    </p:spTree>
    <p:extLst>
      <p:ext uri="{BB962C8B-B14F-4D97-AF65-F5344CB8AC3E}">
        <p14:creationId xmlns:p14="http://schemas.microsoft.com/office/powerpoint/2010/main" val="412299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844</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Escape Room Template and files</vt:lpstr>
      <vt:lpstr>Entrance</vt:lpstr>
      <vt:lpstr>The Room</vt:lpstr>
      <vt:lpstr>Clock</vt:lpstr>
      <vt:lpstr>Books</vt:lpstr>
      <vt:lpstr>Tree</vt:lpstr>
      <vt:lpstr>Computer</vt:lpstr>
      <vt:lpstr>Desk Drawer</vt:lpstr>
      <vt:lpstr>People</vt:lpstr>
      <vt:lpstr>Pots</vt:lpstr>
      <vt:lpstr>The Lock</vt:lpstr>
      <vt:lpstr>The Lock</vt:lpstr>
      <vt:lpstr>The Lock</vt:lpstr>
      <vt:lpstr>The Lock</vt:lpstr>
      <vt:lpstr>The Lock</vt:lpstr>
      <vt:lpstr>The Lock</vt:lpstr>
      <vt:lpstr>This is the success page, decorate how you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Goza</dc:creator>
  <cp:lastModifiedBy>Sharon Goza</cp:lastModifiedBy>
  <cp:revision>38</cp:revision>
  <dcterms:created xsi:type="dcterms:W3CDTF">2021-05-26T01:21:17Z</dcterms:created>
  <dcterms:modified xsi:type="dcterms:W3CDTF">2021-05-29T20:26:56Z</dcterms:modified>
</cp:coreProperties>
</file>